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1" r:id="rId4"/>
    <p:sldId id="257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15.09.2023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15.09.2023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5572164"/>
          </a:xfrm>
        </p:spPr>
        <p:txBody>
          <a:bodyPr>
            <a:normAutofit/>
          </a:bodyPr>
          <a:lstStyle/>
          <a:p>
            <a:r>
              <a:rPr lang="tr-TR" sz="9600" b="1" dirty="0" smtClean="0">
                <a:solidFill>
                  <a:srgbClr val="FF0000"/>
                </a:solidFill>
              </a:rPr>
              <a:t>LGS</a:t>
            </a:r>
            <a:br>
              <a:rPr lang="tr-TR" sz="9600" b="1" dirty="0" smtClean="0">
                <a:solidFill>
                  <a:srgbClr val="FF0000"/>
                </a:solidFill>
              </a:rPr>
            </a:br>
            <a:r>
              <a:rPr lang="tr-TR" sz="2200" b="1" dirty="0" smtClean="0">
                <a:solidFill>
                  <a:srgbClr val="FF0000"/>
                </a:solidFill>
              </a:rPr>
              <a:t>(önce hedef belirlenecek)</a:t>
            </a:r>
            <a:endParaRPr lang="tr-TR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b="1" dirty="0" smtClean="0">
                <a:solidFill>
                  <a:srgbClr val="C00000"/>
                </a:solidFill>
              </a:rPr>
              <a:t>7.Yeni </a:t>
            </a:r>
            <a:r>
              <a:rPr lang="tr-TR" b="1" dirty="0" smtClean="0">
                <a:solidFill>
                  <a:srgbClr val="C00000"/>
                </a:solidFill>
              </a:rPr>
              <a:t>Nesil Soru Tiplerinin Olduğu Kaynaklar</a:t>
            </a: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Yeni nesil soru tiplerini görmek öğrenciler için harika örnekler olmaktadır. </a:t>
            </a:r>
            <a:endParaRPr lang="tr-TR" dirty="0" smtClean="0"/>
          </a:p>
          <a:p>
            <a:r>
              <a:rPr lang="tr-TR" dirty="0" smtClean="0"/>
              <a:t>Artık </a:t>
            </a:r>
            <a:r>
              <a:rPr lang="tr-TR" dirty="0" smtClean="0"/>
              <a:t>LGS’ de bilindiği üzere yepyeni soru tarzları çıkmaktadır.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 smtClean="0"/>
              <a:t>önceki maddelerde de bahsettiğimiz üzere öğrencinin mantığını, yorumlamasını, eleştirel düşünmesini, neden-sonuç çıkarımlarını kurmasını ve daha birçok beceriyi ölçecektir LGS.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smtClean="0"/>
              <a:t>yüzden soruları çözerken yeni nesil soruların olduğu kaynaklara sahip olmak çok önemli olmaktadır. </a:t>
            </a:r>
            <a:endParaRPr lang="tr-TR" dirty="0" smtClean="0"/>
          </a:p>
          <a:p>
            <a:r>
              <a:rPr lang="tr-TR" dirty="0" smtClean="0"/>
              <a:t>Tek </a:t>
            </a:r>
            <a:r>
              <a:rPr lang="tr-TR" dirty="0" smtClean="0"/>
              <a:t>bir kaynağa bağlı kalmayıp pek çok kaynak kullanmak da burada çok faydalı olmaktadır.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8.Günlük Tekrarlar Yapmak</a:t>
            </a: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Öğrenciler konuları çalıştıktan sonra konu ile ilgili soruları da çözüp tüm özümseme ve pekiştirmeleri gerçekleştirip artık bu konunun tekrarını yapması gerekmektedir. </a:t>
            </a:r>
            <a:endParaRPr lang="tr-TR" dirty="0" smtClean="0"/>
          </a:p>
          <a:p>
            <a:r>
              <a:rPr lang="tr-TR" dirty="0" smtClean="0"/>
              <a:t>Böylelikle </a:t>
            </a:r>
            <a:r>
              <a:rPr lang="tr-TR" dirty="0" smtClean="0"/>
              <a:t>konunun akılda kalıcılığını, öğrenmenin kalıcılığını sağlamış olurlar. </a:t>
            </a:r>
            <a:endParaRPr lang="tr-TR" dirty="0" smtClean="0"/>
          </a:p>
          <a:p>
            <a:r>
              <a:rPr lang="tr-TR" dirty="0" smtClean="0"/>
              <a:t>Yalnızca </a:t>
            </a:r>
            <a:r>
              <a:rPr lang="tr-TR" dirty="0" smtClean="0"/>
              <a:t>günlük tekrarlar ile de kalmayıp o hafta çalışılan konuları da tekrar edilmesi çok çok önemlidir. </a:t>
            </a:r>
            <a:endParaRPr lang="tr-TR" dirty="0" smtClean="0"/>
          </a:p>
          <a:p>
            <a:r>
              <a:rPr lang="tr-TR" dirty="0" smtClean="0"/>
              <a:t>Tüm </a:t>
            </a:r>
            <a:r>
              <a:rPr lang="tr-TR" dirty="0" smtClean="0"/>
              <a:t>tekrarlardan sonra ay sonunda o ay ne öğrendiğini de tekrar ederek öğrenciler iyice bir pekiştirme sağlamış olurlar.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9.Kitap Okumak</a:t>
            </a: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Kitap okumak sınav öğrencileri için çok önemlidir. </a:t>
            </a:r>
            <a:endParaRPr lang="tr-TR" dirty="0" smtClean="0"/>
          </a:p>
          <a:p>
            <a:r>
              <a:rPr lang="tr-TR" dirty="0" smtClean="0"/>
              <a:t>Kitap </a:t>
            </a:r>
            <a:r>
              <a:rPr lang="tr-TR" dirty="0" smtClean="0"/>
              <a:t>okumayı sevmeyen öğrenciler olabilir. </a:t>
            </a:r>
            <a:endParaRPr lang="tr-TR" dirty="0" smtClean="0"/>
          </a:p>
          <a:p>
            <a:r>
              <a:rPr lang="tr-TR" dirty="0" smtClean="0"/>
              <a:t>Onlar </a:t>
            </a:r>
            <a:r>
              <a:rPr lang="tr-TR" dirty="0" smtClean="0"/>
              <a:t>için önerimiz ise, ilgilerini çeken dergiler, gazeteler ya da internetten bulunan bir yazıyı makaleyi okuyabilirler. </a:t>
            </a:r>
            <a:endParaRPr lang="tr-TR" dirty="0" smtClean="0"/>
          </a:p>
          <a:p>
            <a:r>
              <a:rPr lang="tr-TR" dirty="0" smtClean="0"/>
              <a:t>Neden </a:t>
            </a:r>
            <a:r>
              <a:rPr lang="tr-TR" dirty="0" smtClean="0"/>
              <a:t>okumanın üzerinde bu kadar duruyoruz? </a:t>
            </a:r>
            <a:endParaRPr lang="tr-TR" dirty="0" smtClean="0"/>
          </a:p>
          <a:p>
            <a:r>
              <a:rPr lang="tr-TR" dirty="0" smtClean="0"/>
              <a:t>Çünkü </a:t>
            </a:r>
            <a:r>
              <a:rPr lang="tr-TR" dirty="0" smtClean="0"/>
              <a:t>LGS yalnızca bilgiyi ölçmeye yarayan bir sınav değildir. </a:t>
            </a:r>
            <a:endParaRPr lang="tr-TR" dirty="0" smtClean="0"/>
          </a:p>
          <a:p>
            <a:r>
              <a:rPr lang="tr-TR" dirty="0" smtClean="0"/>
              <a:t>Bunun </a:t>
            </a:r>
            <a:r>
              <a:rPr lang="tr-TR" dirty="0" smtClean="0"/>
              <a:t>yanında hızlı okuma, yorum yapabilme, neden – sonuç ilişkisi kurabilme gibi becerileri de geliştiriyor.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smtClean="0"/>
              <a:t>yüzden öğrencilerin günlük yarım saat kitap okuması yapmaları önerilmektedir.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10.Zamanı İyi Planlamak</a:t>
            </a: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Son adımımız olan zamanı iyi planlama adımı çok çok çok önemli bir adımdır. </a:t>
            </a:r>
            <a:endParaRPr lang="tr-TR" dirty="0" smtClean="0"/>
          </a:p>
          <a:p>
            <a:r>
              <a:rPr lang="tr-TR" dirty="0" smtClean="0"/>
              <a:t>Sınav </a:t>
            </a:r>
            <a:r>
              <a:rPr lang="tr-TR" dirty="0" smtClean="0"/>
              <a:t>zamanları öğrencilerin en kıymetli zamanları olacaktır.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smtClean="0"/>
              <a:t>nedenle öğrenciler sınava kadar ne yapacağını iyi seçmelidir. </a:t>
            </a:r>
            <a:endParaRPr lang="tr-TR" dirty="0" smtClean="0"/>
          </a:p>
          <a:p>
            <a:r>
              <a:rPr lang="tr-TR" dirty="0" smtClean="0"/>
              <a:t>Gezip </a:t>
            </a:r>
            <a:r>
              <a:rPr lang="tr-TR" dirty="0" smtClean="0"/>
              <a:t>tozma gibi aktiviteleri mi seçecekler yoksa dinlenme, ders çalışma gibi aktiviteleri mi seçecekler bunlara karar vermeleri gerekir.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Necati\Desktop\Hedef-Belirleme-Moduler-Pano-1536x815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1.Düzenli Çalışma Ortamı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2.Düzenli Bir Ders Çalışma Programı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3.Çalışmaya Temel Derslerden Başlayın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4.Çalışmalarda Ezbere Yer Yok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5.Çalışırken Özet Çıkarmak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6.Çalıştıktan Sonra Soru Çözmek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7.Yeni Nesil Soru Tiplerinin Olduğu Kaynaklar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8.Günlük Tekrarlar Yapmak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9.Kitap Okumak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10.Zamanı İyi Planlamak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/>
            </a:r>
            <a:br>
              <a:rPr lang="tr-TR" b="1" dirty="0" smtClean="0">
                <a:solidFill>
                  <a:srgbClr val="C00000"/>
                </a:solidFill>
              </a:rPr>
            </a:br>
            <a:r>
              <a:rPr lang="tr-TR" b="1" dirty="0" smtClean="0">
                <a:solidFill>
                  <a:srgbClr val="C00000"/>
                </a:solidFill>
              </a:rPr>
              <a:t>1.Düzenli </a:t>
            </a:r>
            <a:r>
              <a:rPr lang="tr-TR" b="1" dirty="0" smtClean="0">
                <a:solidFill>
                  <a:srgbClr val="C00000"/>
                </a:solidFill>
              </a:rPr>
              <a:t>Çalışma Ortamı</a:t>
            </a:r>
            <a:br>
              <a:rPr lang="tr-TR" b="1" dirty="0" smtClean="0">
                <a:solidFill>
                  <a:srgbClr val="C00000"/>
                </a:solidFill>
              </a:rPr>
            </a:b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LGS Nasıl Çalışılır? sorusuna en iyi cevap olarak öğrencilerin ders çalışmak için seçtikleri ortam onların dikkatlerini, odaklarını dağıtmayacak bir şekilde tasarlanmış yerler olmalıdır. </a:t>
            </a:r>
            <a:endParaRPr lang="tr-TR" dirty="0" smtClean="0"/>
          </a:p>
          <a:p>
            <a:r>
              <a:rPr lang="tr-TR" dirty="0" smtClean="0"/>
              <a:t>Öğrenciler </a:t>
            </a:r>
            <a:r>
              <a:rPr lang="tr-TR" dirty="0" smtClean="0"/>
              <a:t>bunlara dikkat etmediğinde sonuçları verimsiz olacaktır. </a:t>
            </a:r>
            <a:endParaRPr lang="tr-TR" dirty="0" smtClean="0"/>
          </a:p>
          <a:p>
            <a:r>
              <a:rPr lang="tr-TR" dirty="0" smtClean="0"/>
              <a:t>Öğrencinin </a:t>
            </a:r>
            <a:r>
              <a:rPr lang="tr-TR" dirty="0" smtClean="0"/>
              <a:t>LGS çalışmalarına başlamadan önce kontrol etmesi gereken ilk etmen çalışacağı oda olmalıdır. </a:t>
            </a:r>
            <a:endParaRPr lang="tr-TR" dirty="0" smtClean="0"/>
          </a:p>
          <a:p>
            <a:r>
              <a:rPr lang="tr-TR" b="1" u="sng" dirty="0" smtClean="0"/>
              <a:t>Peki </a:t>
            </a:r>
            <a:r>
              <a:rPr lang="tr-TR" b="1" u="sng" dirty="0" smtClean="0"/>
              <a:t>odadaki ortam nasıl olmalıdır?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– Sessiz bir ortam olmalıdır. </a:t>
            </a:r>
            <a:endParaRPr lang="tr-TR" dirty="0" smtClean="0"/>
          </a:p>
          <a:p>
            <a:r>
              <a:rPr lang="tr-TR" dirty="0" smtClean="0"/>
              <a:t>Gürültülü </a:t>
            </a:r>
            <a:r>
              <a:rPr lang="tr-TR" dirty="0" smtClean="0"/>
              <a:t>ortamlarda ders çalışmak kişinin okuduğunu anlamamasına yol açarak yine dikkatini dağıtacaktır. </a:t>
            </a:r>
            <a:endParaRPr lang="tr-TR" dirty="0" smtClean="0"/>
          </a:p>
          <a:p>
            <a:r>
              <a:rPr lang="tr-TR" dirty="0" smtClean="0"/>
              <a:t>Eğer </a:t>
            </a:r>
            <a:r>
              <a:rPr lang="tr-TR" dirty="0" smtClean="0"/>
              <a:t>evde yeterli sessizlik sağlanamıyorsa öğrenciler kütüphanelerde çalışmayı alışkanlık haline getirmeyi deneyebilirler</a:t>
            </a:r>
            <a:r>
              <a:rPr lang="tr-TR" dirty="0" smtClean="0"/>
              <a:t>.</a:t>
            </a:r>
            <a:endParaRPr lang="tr-TR" dirty="0" smtClean="0"/>
          </a:p>
          <a:p>
            <a:r>
              <a:rPr lang="tr-TR" dirty="0" smtClean="0"/>
              <a:t>– Dağınık bir ortam olmamalıdır. </a:t>
            </a:r>
            <a:endParaRPr lang="tr-TR" dirty="0" smtClean="0"/>
          </a:p>
          <a:p>
            <a:r>
              <a:rPr lang="tr-TR" dirty="0" smtClean="0"/>
              <a:t>Toplu </a:t>
            </a:r>
            <a:r>
              <a:rPr lang="tr-TR" dirty="0" smtClean="0"/>
              <a:t>ve düzenli bir ortamda yürütülen çalışmalar kişiyi daha fazla motive edecektir ve ders çalışmalarında verim elde edecektir. </a:t>
            </a:r>
            <a:endParaRPr lang="tr-TR" dirty="0" smtClean="0"/>
          </a:p>
          <a:p>
            <a:r>
              <a:rPr lang="tr-TR" dirty="0" smtClean="0"/>
              <a:t>Ders </a:t>
            </a:r>
            <a:r>
              <a:rPr lang="tr-TR" dirty="0" smtClean="0"/>
              <a:t>çalışmaya başlamadan önce mutlaka gereksiz ve dikkat dağıtıcı eşyalar toplanmalıdır ve düzensiz görünümden uzak durulmalıdır. </a:t>
            </a:r>
            <a:endParaRPr lang="tr-TR" dirty="0" smtClean="0"/>
          </a:p>
          <a:p>
            <a:r>
              <a:rPr lang="tr-TR" dirty="0" smtClean="0"/>
              <a:t>Ayrıca </a:t>
            </a:r>
            <a:r>
              <a:rPr lang="tr-TR" dirty="0" smtClean="0"/>
              <a:t>belirtmeliyiz ki çalışma masasının üzeri de bu konuda çok etkilidir. </a:t>
            </a:r>
            <a:endParaRPr lang="tr-TR" dirty="0" smtClean="0"/>
          </a:p>
          <a:p>
            <a:r>
              <a:rPr lang="tr-TR" dirty="0" smtClean="0"/>
              <a:t>Sadelikten </a:t>
            </a:r>
            <a:r>
              <a:rPr lang="tr-TR" dirty="0" smtClean="0"/>
              <a:t>yana ve fazla eşya barındırmayan bir çalışma masası LGS çalışmaları için çok daha uygun bir ortam olacaktır.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2.Düzenli Bir Ders Çalışma Programı</a:t>
            </a: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 fontScale="92500"/>
          </a:bodyPr>
          <a:lstStyle/>
          <a:p>
            <a:r>
              <a:rPr lang="tr-TR" dirty="0" smtClean="0"/>
              <a:t>Ders çalışmak bir disiplin ve program istemektedir. </a:t>
            </a:r>
            <a:endParaRPr lang="tr-TR" dirty="0" smtClean="0"/>
          </a:p>
          <a:p>
            <a:r>
              <a:rPr lang="tr-TR" dirty="0" smtClean="0"/>
              <a:t>Çoğu </a:t>
            </a:r>
            <a:r>
              <a:rPr lang="tr-TR" dirty="0" smtClean="0"/>
              <a:t>öğrenci kendisine göre düzensiz bir yol çizmektedir ve bu da kötü netlere, verimsiz saatlere hatta boşa geçirilmiş bir sınav senesine sebep olmaktadır. </a:t>
            </a:r>
            <a:endParaRPr lang="tr-TR" dirty="0" smtClean="0"/>
          </a:p>
          <a:p>
            <a:r>
              <a:rPr lang="tr-TR" dirty="0" smtClean="0"/>
              <a:t>Düzenli </a:t>
            </a:r>
            <a:r>
              <a:rPr lang="tr-TR" dirty="0" smtClean="0"/>
              <a:t>bir ders programını nasıl oluşturabileceğini bilmeyen öğrenciler bu konuyla ilgili danışman yani okullarındaki rehberlik servislerinden </a:t>
            </a:r>
            <a:r>
              <a:rPr lang="tr-TR" dirty="0" smtClean="0"/>
              <a:t>yardım </a:t>
            </a:r>
            <a:r>
              <a:rPr lang="tr-TR" dirty="0" smtClean="0"/>
              <a:t>alarak süreçte en iyisi olabilirler.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3.Çalışmaya Temel Derslerden Başlayın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Temel derslerden çalışmaya başlamak çok önemlidir. </a:t>
            </a:r>
            <a:endParaRPr lang="tr-TR" dirty="0" smtClean="0"/>
          </a:p>
          <a:p>
            <a:r>
              <a:rPr lang="tr-TR" dirty="0" smtClean="0"/>
              <a:t>Temel </a:t>
            </a:r>
            <a:r>
              <a:rPr lang="tr-TR" dirty="0" smtClean="0"/>
              <a:t>dersler 3 tanedir. </a:t>
            </a:r>
            <a:endParaRPr lang="tr-TR" dirty="0" smtClean="0"/>
          </a:p>
          <a:p>
            <a:r>
              <a:rPr lang="tr-TR" dirty="0" smtClean="0"/>
              <a:t>Türkçe</a:t>
            </a:r>
            <a:r>
              <a:rPr lang="tr-TR" dirty="0" smtClean="0"/>
              <a:t>, matematik ve fen dersleridir. </a:t>
            </a:r>
            <a:endParaRPr lang="tr-TR" dirty="0" smtClean="0"/>
          </a:p>
          <a:p>
            <a:r>
              <a:rPr lang="tr-TR" b="1" u="sng" dirty="0" smtClean="0"/>
              <a:t>Neden </a:t>
            </a:r>
            <a:r>
              <a:rPr lang="tr-TR" b="1" u="sng" dirty="0" smtClean="0"/>
              <a:t>peki bu 3 ders ile çalışmaya başlanmalıdır? </a:t>
            </a:r>
            <a:endParaRPr lang="tr-TR" b="1" u="sng" dirty="0" smtClean="0"/>
          </a:p>
          <a:p>
            <a:r>
              <a:rPr lang="tr-TR" dirty="0" smtClean="0"/>
              <a:t>Türkçe</a:t>
            </a:r>
            <a:r>
              <a:rPr lang="tr-TR" dirty="0" smtClean="0"/>
              <a:t>, matematik ve fen dersleri yoğunluk olarak diğer derslerden çok daha fazladır ve aynı zamanda sınavdaki katsayıları da oldukça fazladır. </a:t>
            </a:r>
            <a:endParaRPr lang="tr-TR" dirty="0" smtClean="0"/>
          </a:p>
          <a:p>
            <a:r>
              <a:rPr lang="tr-TR" dirty="0" smtClean="0"/>
              <a:t>Tabii </a:t>
            </a:r>
            <a:r>
              <a:rPr lang="tr-TR" dirty="0" smtClean="0"/>
              <a:t>ki bu diğer derslere zaman ayırmayın demek değildir. </a:t>
            </a:r>
            <a:endParaRPr lang="tr-TR" dirty="0" smtClean="0"/>
          </a:p>
          <a:p>
            <a:r>
              <a:rPr lang="tr-TR" dirty="0" smtClean="0"/>
              <a:t>Diğer </a:t>
            </a:r>
            <a:r>
              <a:rPr lang="tr-TR" dirty="0" smtClean="0"/>
              <a:t>derslere de yeterli zamanı ayıracağız fakat başlangıç olarak bu 3 temel ders ile çalışmalara başlamalıyız.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4.Çalışmalarda Ezbere Yer Yok</a:t>
            </a: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LGS çalışmalarında ezberlemelere yer vermemize gerek </a:t>
            </a:r>
            <a:r>
              <a:rPr lang="tr-TR" dirty="0" smtClean="0"/>
              <a:t>yoktur.</a:t>
            </a:r>
          </a:p>
          <a:p>
            <a:r>
              <a:rPr lang="tr-TR" dirty="0" smtClean="0"/>
              <a:t>Öğrencilerin </a:t>
            </a:r>
            <a:r>
              <a:rPr lang="tr-TR" dirty="0" smtClean="0"/>
              <a:t>mantık yürütmesini, neden-sonuç ilişkisi kurmasını, yorum yapabilmesini ve okuduğu anlamasını gibi bir sürü yeteneğini ölçmektedir.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smtClean="0"/>
              <a:t>nedenle öğrenciler konuları özümseyerek iyice anlayarak ve bağlantı kurarak ilerlemesi gerekmektedir.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smtClean="0"/>
              <a:t>yüzden 4. Adımı unutmamak gerekir ve en önemli olanlardan bir tanesidir. </a:t>
            </a:r>
            <a:endParaRPr lang="tr-TR" dirty="0" smtClean="0"/>
          </a:p>
          <a:p>
            <a:r>
              <a:rPr lang="tr-TR" dirty="0" smtClean="0"/>
              <a:t>Konulara </a:t>
            </a:r>
            <a:r>
              <a:rPr lang="tr-TR" dirty="0" smtClean="0"/>
              <a:t>çalışırken ezberleme yok, konulara çalışma ve mantığa oturtma var.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5.Çalışırken Özet Çıkarmak</a:t>
            </a: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Öğrencilerin bazısı yazarak çalışmanın çok daha verimli olduğunu söylemektedir. </a:t>
            </a:r>
            <a:endParaRPr lang="tr-TR" dirty="0" smtClean="0"/>
          </a:p>
          <a:p>
            <a:r>
              <a:rPr lang="tr-TR" dirty="0" smtClean="0"/>
              <a:t>Bizlere </a:t>
            </a:r>
            <a:r>
              <a:rPr lang="tr-TR" dirty="0" smtClean="0"/>
              <a:t>göre de çalışırken not çıkarmak hatta anladığını bir not defterine yazmak çok önemlidir. </a:t>
            </a:r>
            <a:endParaRPr lang="tr-TR" dirty="0" smtClean="0"/>
          </a:p>
          <a:p>
            <a:r>
              <a:rPr lang="tr-TR" dirty="0" smtClean="0"/>
              <a:t>Bunu </a:t>
            </a:r>
            <a:r>
              <a:rPr lang="tr-TR" dirty="0" smtClean="0"/>
              <a:t>ister tek tek ayrı dersler için ayrı defter olacak şekilde ister tek bir deftere hepsini yazabilirsiniz. </a:t>
            </a:r>
            <a:endParaRPr lang="tr-TR" dirty="0" smtClean="0"/>
          </a:p>
          <a:p>
            <a:r>
              <a:rPr lang="tr-TR" dirty="0" smtClean="0"/>
              <a:t>Renkli </a:t>
            </a:r>
            <a:r>
              <a:rPr lang="tr-TR" dirty="0" smtClean="0"/>
              <a:t>kâğıtlara yazabilirsiniz ya da renkli kalemler kullanabilirsiniz.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smtClean="0"/>
              <a:t>tamamen öğrenciye kalmış bir durumdur. </a:t>
            </a:r>
            <a:endParaRPr lang="tr-TR" dirty="0" smtClean="0"/>
          </a:p>
          <a:p>
            <a:r>
              <a:rPr lang="tr-TR" dirty="0" smtClean="0"/>
              <a:t>Burada </a:t>
            </a:r>
            <a:r>
              <a:rPr lang="tr-TR" dirty="0" smtClean="0"/>
              <a:t>önemli olan öğrencinin özetler ve notlar çıkararak öğrendiklerini pekiştirmesidir.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6.Çalıştıktan Sonra Soru Çözmek</a:t>
            </a:r>
            <a:r>
              <a:rPr lang="tr-TR" dirty="0" smtClean="0">
                <a:solidFill>
                  <a:srgbClr val="C00000"/>
                </a:solidFill>
              </a:rPr>
              <a:t/>
            </a:r>
            <a:br>
              <a:rPr lang="tr-TR" dirty="0" smtClean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 artık konuyu çalışıp özümsedikten ve mantığına oturttuktan sonra bir pekiştirme yapması gerekir.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 smtClean="0"/>
              <a:t>pekiştirmeleri konular tamamen bittikten sonra konu ile ilgili test çözerek gerçekleştirebilirler. </a:t>
            </a:r>
            <a:endParaRPr lang="tr-TR" dirty="0" smtClean="0"/>
          </a:p>
          <a:p>
            <a:r>
              <a:rPr lang="tr-TR" dirty="0" smtClean="0"/>
              <a:t>Öğrenciler </a:t>
            </a:r>
            <a:r>
              <a:rPr lang="tr-TR" dirty="0" smtClean="0"/>
              <a:t>mutlaka konu çalışmasından sonra soru çözümü yapmaya özen </a:t>
            </a:r>
            <a:r>
              <a:rPr lang="tr-TR" dirty="0" smtClean="0"/>
              <a:t>göstermelidirler.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807</Words>
  <PresentationFormat>Ekran Gösterisi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LGS (önce hedef belirlenecek)</vt:lpstr>
      <vt:lpstr>Slayt 2</vt:lpstr>
      <vt:lpstr>Slayt 3</vt:lpstr>
      <vt:lpstr> 1.Düzenli Çalışma Ortamı </vt:lpstr>
      <vt:lpstr>2.Düzenli Bir Ders Çalışma Programı </vt:lpstr>
      <vt:lpstr>3.Çalışmaya Temel Derslerden Başlayın</vt:lpstr>
      <vt:lpstr>4.Çalışmalarda Ezbere Yer Yok </vt:lpstr>
      <vt:lpstr>5.Çalışırken Özet Çıkarmak </vt:lpstr>
      <vt:lpstr>6.Çalıştıktan Sonra Soru Çözmek </vt:lpstr>
      <vt:lpstr> 7.Yeni Nesil Soru Tiplerinin Olduğu Kaynaklar </vt:lpstr>
      <vt:lpstr>8.Günlük Tekrarlar Yapmak </vt:lpstr>
      <vt:lpstr>9.Kitap Okumak </vt:lpstr>
      <vt:lpstr>10.Zamanı İyi Planlamak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LGS(önce hedef belirlenecek)</dc:title>
  <dc:creator>rehberlik</dc:creator>
  <cp:lastModifiedBy>Necati</cp:lastModifiedBy>
  <cp:revision>2</cp:revision>
  <dcterms:created xsi:type="dcterms:W3CDTF">2023-09-15T11:19:39Z</dcterms:created>
  <dcterms:modified xsi:type="dcterms:W3CDTF">2023-09-15T11:48:08Z</dcterms:modified>
</cp:coreProperties>
</file>