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05.04.2023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05.04.2023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05.04.2023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05.04.2023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05.04.2023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05.04.2023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05.04.2023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986714" cy="1470025"/>
          </a:xfrm>
        </p:spPr>
        <p:txBody>
          <a:bodyPr>
            <a:normAutofit/>
          </a:bodyPr>
          <a:lstStyle/>
          <a:p>
            <a:r>
              <a:rPr lang="tr-TR" sz="8800" b="1" dirty="0" smtClean="0">
                <a:solidFill>
                  <a:srgbClr val="FF0000"/>
                </a:solidFill>
              </a:rPr>
              <a:t>MESLEK SEÇİMİ</a:t>
            </a:r>
            <a:endParaRPr lang="tr-TR" sz="8800" b="1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857224" y="4429132"/>
            <a:ext cx="7286676" cy="2071702"/>
          </a:xfrm>
        </p:spPr>
        <p:txBody>
          <a:bodyPr>
            <a:normAutofit/>
          </a:bodyPr>
          <a:lstStyle/>
          <a:p>
            <a:r>
              <a:rPr lang="tr-TR" sz="4400" b="1" dirty="0" smtClean="0">
                <a:solidFill>
                  <a:srgbClr val="C00000"/>
                </a:solidFill>
              </a:rPr>
              <a:t>İLGİ - YETENEK - DEĞER İLİŞKİSİ</a:t>
            </a:r>
            <a:endParaRPr lang="tr-TR" sz="4400" b="1" dirty="0">
              <a:solidFill>
                <a:srgbClr val="C00000"/>
              </a:solidFill>
            </a:endParaRPr>
          </a:p>
        </p:txBody>
      </p:sp>
      <p:pic>
        <p:nvPicPr>
          <p:cNvPr id="8" name="Picture 2" descr="C:\Users\Necati\Desktop\k_09112528_k_17123231_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116"/>
            <a:ext cx="5643602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ecati\Desktop\mesleki ilgi yetenek ve değerler sunum içerikleri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7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ecati\Desktop\mesleki ilgi yetenek ve değerler sunum içerikleri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072493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ecati\Desktop\mesleki ilgi yetenek ve değerler sunum içerikleri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01056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ecati\Desktop\mesleki ilgi yetenek ve değerler sunum içerikleri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0" y="428604"/>
            <a:ext cx="749144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ecati\Desktop\mesleki ilgi yetenek ve değerler sunum içerikleri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001056" cy="6072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ecati\Desktop\mesleki ilgi yetenek ve değerler sunum içerikleri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428604"/>
            <a:ext cx="800105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ecati\Desktop\mesleki ilgi yetenek ve değerler sunum içerikleri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929617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ecati\Desktop\mesleki ilgi yetenek ve değerler sunum içerikleri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285728"/>
            <a:ext cx="8072494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cati\Desktop\mesleki ilgi yetenek ve değerler sunum içerikleri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357166"/>
            <a:ext cx="8391555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ecati\Desktop\mesleki ilgi yetenek ve değerler sunum içerikleri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414338"/>
            <a:ext cx="8058150" cy="6029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ecati\Desktop\mesleki ilgi yetenek ve değerler sunum içerikleri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ecati\Desktop\mesleki ilgi yetenek ve değerler sunum içerikleri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528638"/>
            <a:ext cx="8010525" cy="580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ecati\Desktop\mesleki ilgi yetenek ve değerler sunum içerikleri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357166"/>
            <a:ext cx="7743825" cy="6215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ecati\Desktop\mesleki ilgi yetenek ve değerler sunum içerikleri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214290"/>
            <a:ext cx="7962900" cy="6176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ecati\Desktop\mesleki ilgi yetenek ve değerler sunum içerikleri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8429684" cy="628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ecati\Desktop\mesleki ilgi yetenek ve değerler sunum içerikleri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PresentationFormat>Ekran Gösterisi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MESLEK SEÇİMİ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MESLEK SEÇİMİ</dc:title>
  <dc:creator>rehberlik</dc:creator>
  <cp:lastModifiedBy>Necati</cp:lastModifiedBy>
  <cp:revision>1</cp:revision>
  <dcterms:created xsi:type="dcterms:W3CDTF">2023-04-05T07:32:04Z</dcterms:created>
  <dcterms:modified xsi:type="dcterms:W3CDTF">2023-04-05T07:45:11Z</dcterms:modified>
</cp:coreProperties>
</file>