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mpg" ContentType="video/mpeg"/>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30"/>
  </p:notesMasterIdLst>
  <p:sldIdLst>
    <p:sldId id="352" r:id="rId2"/>
    <p:sldId id="385" r:id="rId3"/>
    <p:sldId id="291" r:id="rId4"/>
    <p:sldId id="353" r:id="rId5"/>
    <p:sldId id="355" r:id="rId6"/>
    <p:sldId id="356" r:id="rId7"/>
    <p:sldId id="380" r:id="rId8"/>
    <p:sldId id="357" r:id="rId9"/>
    <p:sldId id="381" r:id="rId10"/>
    <p:sldId id="382" r:id="rId11"/>
    <p:sldId id="376" r:id="rId12"/>
    <p:sldId id="377" r:id="rId13"/>
    <p:sldId id="378" r:id="rId14"/>
    <p:sldId id="379" r:id="rId15"/>
    <p:sldId id="358" r:id="rId16"/>
    <p:sldId id="360" r:id="rId17"/>
    <p:sldId id="383" r:id="rId18"/>
    <p:sldId id="361" r:id="rId19"/>
    <p:sldId id="363" r:id="rId20"/>
    <p:sldId id="364" r:id="rId21"/>
    <p:sldId id="365" r:id="rId22"/>
    <p:sldId id="375" r:id="rId23"/>
    <p:sldId id="366" r:id="rId24"/>
    <p:sldId id="367" r:id="rId25"/>
    <p:sldId id="369" r:id="rId26"/>
    <p:sldId id="384" r:id="rId27"/>
    <p:sldId id="373" r:id="rId28"/>
    <p:sldId id="370" r:id="rId29"/>
  </p:sldIdLst>
  <p:sldSz cx="10688638" cy="7562850"/>
  <p:notesSz cx="6858000" cy="9144000"/>
  <p:defaultTextStyle>
    <a:defPPr>
      <a:defRPr lang="en-US"/>
    </a:defPPr>
    <a:lvl1pPr marL="0" algn="l" defTabSz="520791" rtl="0" eaLnBrk="1" latinLnBrk="0" hangingPunct="1">
      <a:defRPr sz="2100" kern="1200">
        <a:solidFill>
          <a:schemeClr val="tx1"/>
        </a:solidFill>
        <a:latin typeface="+mn-lt"/>
        <a:ea typeface="+mn-ea"/>
        <a:cs typeface="+mn-cs"/>
      </a:defRPr>
    </a:lvl1pPr>
    <a:lvl2pPr marL="520791" algn="l" defTabSz="520791" rtl="0" eaLnBrk="1" latinLnBrk="0" hangingPunct="1">
      <a:defRPr sz="2100" kern="1200">
        <a:solidFill>
          <a:schemeClr val="tx1"/>
        </a:solidFill>
        <a:latin typeface="+mn-lt"/>
        <a:ea typeface="+mn-ea"/>
        <a:cs typeface="+mn-cs"/>
      </a:defRPr>
    </a:lvl2pPr>
    <a:lvl3pPr marL="1041584" algn="l" defTabSz="520791" rtl="0" eaLnBrk="1" latinLnBrk="0" hangingPunct="1">
      <a:defRPr sz="2100" kern="1200">
        <a:solidFill>
          <a:schemeClr val="tx1"/>
        </a:solidFill>
        <a:latin typeface="+mn-lt"/>
        <a:ea typeface="+mn-ea"/>
        <a:cs typeface="+mn-cs"/>
      </a:defRPr>
    </a:lvl3pPr>
    <a:lvl4pPr marL="1562376" algn="l" defTabSz="520791" rtl="0" eaLnBrk="1" latinLnBrk="0" hangingPunct="1">
      <a:defRPr sz="2100" kern="1200">
        <a:solidFill>
          <a:schemeClr val="tx1"/>
        </a:solidFill>
        <a:latin typeface="+mn-lt"/>
        <a:ea typeface="+mn-ea"/>
        <a:cs typeface="+mn-cs"/>
      </a:defRPr>
    </a:lvl4pPr>
    <a:lvl5pPr marL="2083169" algn="l" defTabSz="520791" rtl="0" eaLnBrk="1" latinLnBrk="0" hangingPunct="1">
      <a:defRPr sz="2100" kern="1200">
        <a:solidFill>
          <a:schemeClr val="tx1"/>
        </a:solidFill>
        <a:latin typeface="+mn-lt"/>
        <a:ea typeface="+mn-ea"/>
        <a:cs typeface="+mn-cs"/>
      </a:defRPr>
    </a:lvl5pPr>
    <a:lvl6pPr marL="2603960" algn="l" defTabSz="520791" rtl="0" eaLnBrk="1" latinLnBrk="0" hangingPunct="1">
      <a:defRPr sz="2100" kern="1200">
        <a:solidFill>
          <a:schemeClr val="tx1"/>
        </a:solidFill>
        <a:latin typeface="+mn-lt"/>
        <a:ea typeface="+mn-ea"/>
        <a:cs typeface="+mn-cs"/>
      </a:defRPr>
    </a:lvl6pPr>
    <a:lvl7pPr marL="3124754" algn="l" defTabSz="520791" rtl="0" eaLnBrk="1" latinLnBrk="0" hangingPunct="1">
      <a:defRPr sz="2100" kern="1200">
        <a:solidFill>
          <a:schemeClr val="tx1"/>
        </a:solidFill>
        <a:latin typeface="+mn-lt"/>
        <a:ea typeface="+mn-ea"/>
        <a:cs typeface="+mn-cs"/>
      </a:defRPr>
    </a:lvl7pPr>
    <a:lvl8pPr marL="3645546" algn="l" defTabSz="520791" rtl="0" eaLnBrk="1" latinLnBrk="0" hangingPunct="1">
      <a:defRPr sz="2100" kern="1200">
        <a:solidFill>
          <a:schemeClr val="tx1"/>
        </a:solidFill>
        <a:latin typeface="+mn-lt"/>
        <a:ea typeface="+mn-ea"/>
        <a:cs typeface="+mn-cs"/>
      </a:defRPr>
    </a:lvl8pPr>
    <a:lvl9pPr marL="4166338" algn="l" defTabSz="520791"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C66"/>
    <a:srgbClr val="FFFF66"/>
    <a:srgbClr val="99FFCC"/>
    <a:srgbClr val="1A0CA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618" autoAdjust="0"/>
    <p:restoredTop sz="94660"/>
  </p:normalViewPr>
  <p:slideViewPr>
    <p:cSldViewPr snapToGrid="0" snapToObjects="1">
      <p:cViewPr>
        <p:scale>
          <a:sx n="64" d="100"/>
          <a:sy n="64" d="100"/>
        </p:scale>
        <p:origin x="-810" y="-144"/>
      </p:cViewPr>
      <p:guideLst>
        <p:guide orient="horz" pos="2382"/>
        <p:guide pos="3367"/>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6C59D-2ADB-4BF0-8896-32FC141D5EA5}" type="datetimeFigureOut">
              <a:rPr lang="tr-TR" smtClean="0"/>
              <a:pPr/>
              <a:t>25.11.2021</a:t>
            </a:fld>
            <a:endParaRPr lang="tr-TR" dirty="0"/>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FBF0F-2DCB-48B9-B2F2-C74BE3BB205E}" type="slidenum">
              <a:rPr lang="tr-TR" smtClean="0"/>
              <a:pPr/>
              <a:t>‹#›</a:t>
            </a:fld>
            <a:endParaRPr lang="tr-TR" dirty="0"/>
          </a:p>
        </p:txBody>
      </p:sp>
    </p:spTree>
    <p:extLst>
      <p:ext uri="{BB962C8B-B14F-4D97-AF65-F5344CB8AC3E}">
        <p14:creationId xmlns:p14="http://schemas.microsoft.com/office/powerpoint/2010/main" xmlns="" val="2907802528"/>
      </p:ext>
    </p:extLst>
  </p:cSld>
  <p:clrMap bg1="lt1" tx1="dk1" bg2="lt2" tx2="dk2" accent1="accent1" accent2="accent2" accent3="accent3" accent4="accent4" accent5="accent5" accent6="accent6" hlink="hlink" folHlink="folHlink"/>
  <p:notesStyle>
    <a:lvl1pPr marL="0" algn="l" defTabSz="913269" rtl="0" eaLnBrk="1" latinLnBrk="0" hangingPunct="1">
      <a:defRPr sz="1300" kern="1200">
        <a:solidFill>
          <a:schemeClr val="tx1"/>
        </a:solidFill>
        <a:latin typeface="+mn-lt"/>
        <a:ea typeface="+mn-ea"/>
        <a:cs typeface="+mn-cs"/>
      </a:defRPr>
    </a:lvl1pPr>
    <a:lvl2pPr marL="456630" algn="l" defTabSz="913269" rtl="0" eaLnBrk="1" latinLnBrk="0" hangingPunct="1">
      <a:defRPr sz="1300" kern="1200">
        <a:solidFill>
          <a:schemeClr val="tx1"/>
        </a:solidFill>
        <a:latin typeface="+mn-lt"/>
        <a:ea typeface="+mn-ea"/>
        <a:cs typeface="+mn-cs"/>
      </a:defRPr>
    </a:lvl2pPr>
    <a:lvl3pPr marL="913269" algn="l" defTabSz="913269" rtl="0" eaLnBrk="1" latinLnBrk="0" hangingPunct="1">
      <a:defRPr sz="1300" kern="1200">
        <a:solidFill>
          <a:schemeClr val="tx1"/>
        </a:solidFill>
        <a:latin typeface="+mn-lt"/>
        <a:ea typeface="+mn-ea"/>
        <a:cs typeface="+mn-cs"/>
      </a:defRPr>
    </a:lvl3pPr>
    <a:lvl4pPr marL="1369902" algn="l" defTabSz="913269" rtl="0" eaLnBrk="1" latinLnBrk="0" hangingPunct="1">
      <a:defRPr sz="1300" kern="1200">
        <a:solidFill>
          <a:schemeClr val="tx1"/>
        </a:solidFill>
        <a:latin typeface="+mn-lt"/>
        <a:ea typeface="+mn-ea"/>
        <a:cs typeface="+mn-cs"/>
      </a:defRPr>
    </a:lvl4pPr>
    <a:lvl5pPr marL="1826539" algn="l" defTabSz="913269" rtl="0" eaLnBrk="1" latinLnBrk="0" hangingPunct="1">
      <a:defRPr sz="1300" kern="1200">
        <a:solidFill>
          <a:schemeClr val="tx1"/>
        </a:solidFill>
        <a:latin typeface="+mn-lt"/>
        <a:ea typeface="+mn-ea"/>
        <a:cs typeface="+mn-cs"/>
      </a:defRPr>
    </a:lvl5pPr>
    <a:lvl6pPr marL="2283173" algn="l" defTabSz="913269" rtl="0" eaLnBrk="1" latinLnBrk="0" hangingPunct="1">
      <a:defRPr sz="1300" kern="1200">
        <a:solidFill>
          <a:schemeClr val="tx1"/>
        </a:solidFill>
        <a:latin typeface="+mn-lt"/>
        <a:ea typeface="+mn-ea"/>
        <a:cs typeface="+mn-cs"/>
      </a:defRPr>
    </a:lvl6pPr>
    <a:lvl7pPr marL="2739808" algn="l" defTabSz="913269" rtl="0" eaLnBrk="1" latinLnBrk="0" hangingPunct="1">
      <a:defRPr sz="1300" kern="1200">
        <a:solidFill>
          <a:schemeClr val="tx1"/>
        </a:solidFill>
        <a:latin typeface="+mn-lt"/>
        <a:ea typeface="+mn-ea"/>
        <a:cs typeface="+mn-cs"/>
      </a:defRPr>
    </a:lvl7pPr>
    <a:lvl8pPr marL="3196446" algn="l" defTabSz="913269" rtl="0" eaLnBrk="1" latinLnBrk="0" hangingPunct="1">
      <a:defRPr sz="1300" kern="1200">
        <a:solidFill>
          <a:schemeClr val="tx1"/>
        </a:solidFill>
        <a:latin typeface="+mn-lt"/>
        <a:ea typeface="+mn-ea"/>
        <a:cs typeface="+mn-cs"/>
      </a:defRPr>
    </a:lvl8pPr>
    <a:lvl9pPr marL="3653080" algn="l" defTabSz="913269"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Dik Üçgen 9"/>
          <p:cNvSpPr/>
          <p:nvPr/>
        </p:nvSpPr>
        <p:spPr>
          <a:xfrm>
            <a:off x="-2" y="5143518"/>
            <a:ext cx="10696924"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287" tIns="52144" rIns="104287" bIns="52144" anchor="ctr"/>
          <a:lstStyle>
            <a:extLst/>
          </a:lstStyle>
          <a:p>
            <a:pPr algn="ctr" eaLnBrk="1" latinLnBrk="0" hangingPunct="1"/>
            <a:endParaRPr kumimoji="0" lang="en-US"/>
          </a:p>
        </p:txBody>
      </p:sp>
      <p:sp>
        <p:nvSpPr>
          <p:cNvPr id="9" name="Başlık 8"/>
          <p:cNvSpPr>
            <a:spLocks noGrp="1"/>
          </p:cNvSpPr>
          <p:nvPr>
            <p:ph type="ctrTitle"/>
          </p:nvPr>
        </p:nvSpPr>
        <p:spPr>
          <a:xfrm>
            <a:off x="801648" y="1932730"/>
            <a:ext cx="9085342" cy="2017820"/>
          </a:xfrm>
        </p:spPr>
        <p:txBody>
          <a:bodyPr vert="horz" anchor="b">
            <a:normAutofit/>
            <a:scene3d>
              <a:camera prst="orthographicFront"/>
              <a:lightRig rig="soft" dir="t"/>
            </a:scene3d>
            <a:sp3d prstMaterial="softEdge">
              <a:bevelT w="25400" h="25400"/>
            </a:sp3d>
          </a:bodyPr>
          <a:lstStyle>
            <a:lvl1pPr algn="r">
              <a:defRPr sz="55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Alt Başlık 16"/>
          <p:cNvSpPr>
            <a:spLocks noGrp="1"/>
          </p:cNvSpPr>
          <p:nvPr>
            <p:ph type="subTitle" idx="1"/>
          </p:nvPr>
        </p:nvSpPr>
        <p:spPr>
          <a:xfrm>
            <a:off x="801648" y="3982800"/>
            <a:ext cx="9085342" cy="1323007"/>
          </a:xfrm>
        </p:spPr>
        <p:txBody>
          <a:bodyPr lIns="52144" rIns="52144"/>
          <a:lstStyle>
            <a:lvl1pPr marL="0" marR="73001" indent="0" algn="r">
              <a:buNone/>
              <a:defRPr>
                <a:solidFill>
                  <a:schemeClr val="tx2"/>
                </a:solidFill>
              </a:defRPr>
            </a:lvl1pPr>
            <a:lvl2pPr marL="521437" indent="0" algn="ctr">
              <a:buNone/>
            </a:lvl2pPr>
            <a:lvl3pPr marL="1042873" indent="0" algn="ctr">
              <a:buNone/>
            </a:lvl3pPr>
            <a:lvl4pPr marL="1564310" indent="0" algn="ctr">
              <a:buNone/>
            </a:lvl4pPr>
            <a:lvl5pPr marL="2085746" indent="0" algn="ctr">
              <a:buNone/>
            </a:lvl5pPr>
            <a:lvl6pPr marL="2607183" indent="0" algn="ctr">
              <a:buNone/>
            </a:lvl6pPr>
            <a:lvl7pPr marL="3128620" indent="0" algn="ctr">
              <a:buNone/>
            </a:lvl7pPr>
            <a:lvl8pPr marL="3650056" indent="0" algn="ctr">
              <a:buNone/>
            </a:lvl8pPr>
            <a:lvl9pPr marL="4171493" indent="0" algn="ctr">
              <a:buNone/>
            </a:lvl9pPr>
            <a:extLst/>
          </a:lstStyle>
          <a:p>
            <a:r>
              <a:rPr kumimoji="0" lang="tr-TR" smtClean="0"/>
              <a:t>Asıl alt başlık stilini düzenlemek için tıklatın</a:t>
            </a:r>
            <a:endParaRPr kumimoji="0" lang="en-US"/>
          </a:p>
        </p:txBody>
      </p:sp>
      <p:grpSp>
        <p:nvGrpSpPr>
          <p:cNvPr id="2" name="Grup 1"/>
          <p:cNvGrpSpPr/>
          <p:nvPr/>
        </p:nvGrpSpPr>
        <p:grpSpPr>
          <a:xfrm>
            <a:off x="-4400" y="5462058"/>
            <a:ext cx="10693039" cy="2108608"/>
            <a:chOff x="-3765" y="4832896"/>
            <a:chExt cx="9147765" cy="2032192"/>
          </a:xfrm>
        </p:grpSpPr>
        <p:sp>
          <p:nvSpPr>
            <p:cNvPr id="7" name="Serbest 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Serbest 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Serbest 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Düz Bağlayıcı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Veri Yer Tutucusu 29"/>
          <p:cNvSpPr>
            <a:spLocks noGrp="1"/>
          </p:cNvSpPr>
          <p:nvPr>
            <p:ph type="dt" sz="half" idx="10"/>
          </p:nvPr>
        </p:nvSpPr>
        <p:spPr/>
        <p:txBody>
          <a:bodyPr/>
          <a:lstStyle>
            <a:lvl1pPr>
              <a:defRPr>
                <a:solidFill>
                  <a:srgbClr val="FFFFFF"/>
                </a:solidFill>
              </a:defRPr>
            </a:lvl1pPr>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19" name="Altbilgi Yer Tutucusu 18"/>
          <p:cNvSpPr>
            <a:spLocks noGrp="1"/>
          </p:cNvSpPr>
          <p:nvPr>
            <p:ph type="ftr" sz="quarter" idx="11"/>
          </p:nvPr>
        </p:nvSpPr>
        <p:spPr/>
        <p:txBody>
          <a:bodyPr/>
          <a:lstStyle>
            <a:lvl1pPr>
              <a:defRPr>
                <a:solidFill>
                  <a:schemeClr val="accent1">
                    <a:tint val="20000"/>
                  </a:schemeClr>
                </a:solidFill>
              </a:defRPr>
            </a:lvl1pPr>
            <a:extLst/>
          </a:lstStyle>
          <a:p>
            <a:pPr defTabSz="520856"/>
            <a:endParaRPr lang="en-US" dirty="0">
              <a:solidFill>
                <a:prstClr val="black">
                  <a:tint val="75000"/>
                </a:prstClr>
              </a:solidFill>
            </a:endParaRPr>
          </a:p>
        </p:txBody>
      </p:sp>
      <p:sp>
        <p:nvSpPr>
          <p:cNvPr id="27" name="Slayt Numarası Yer Tutucusu 26"/>
          <p:cNvSpPr>
            <a:spLocks noGrp="1"/>
          </p:cNvSpPr>
          <p:nvPr>
            <p:ph type="sldNum" sz="quarter" idx="12"/>
          </p:nvPr>
        </p:nvSpPr>
        <p:spPr/>
        <p:txBody>
          <a:bodyPr/>
          <a:lstStyle>
            <a:lvl1pPr>
              <a:defRPr>
                <a:solidFill>
                  <a:srgbClr val="FFFFFF"/>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534432" y="1633577"/>
            <a:ext cx="9619774" cy="4836862"/>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000129" y="302867"/>
            <a:ext cx="2077727" cy="6167573"/>
          </a:xfrm>
        </p:spPr>
        <p:txBody>
          <a:bodyPr vert="eaVert"/>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534432" y="302868"/>
            <a:ext cx="7392975" cy="61675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7" name="Başlık 6"/>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44403" y="1168627"/>
            <a:ext cx="9085342" cy="2016760"/>
          </a:xfrm>
        </p:spPr>
        <p:txBody>
          <a:bodyPr vert="horz" anchor="b">
            <a:normAutofit/>
            <a:scene3d>
              <a:camera prst="orthographicFront"/>
              <a:lightRig rig="soft" dir="t"/>
            </a:scene3d>
            <a:sp3d prstMaterial="softEdge">
              <a:bevelT w="25400" h="25400"/>
            </a:sp3d>
          </a:bodyPr>
          <a:lstStyle>
            <a:lvl1pPr algn="r">
              <a:buNone/>
              <a:defRPr sz="55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585352" y="3233027"/>
            <a:ext cx="5344319" cy="1604418"/>
          </a:xfrm>
        </p:spPr>
        <p:txBody>
          <a:bodyPr lIns="104287" rIns="104287" anchor="t"/>
          <a:lstStyle>
            <a:lvl1pPr marL="0" indent="0" algn="l">
              <a:buNone/>
              <a:defRPr sz="2600">
                <a:solidFill>
                  <a:schemeClr val="tx1"/>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7" name="Köşeli Çift Ayraç 6"/>
          <p:cNvSpPr/>
          <p:nvPr/>
        </p:nvSpPr>
        <p:spPr>
          <a:xfrm>
            <a:off x="4251001" y="3314368"/>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
        <p:nvSpPr>
          <p:cNvPr id="8" name="Köşeli Çift Ayraç 7"/>
          <p:cNvSpPr/>
          <p:nvPr/>
        </p:nvSpPr>
        <p:spPr>
          <a:xfrm>
            <a:off x="4033095" y="3314368"/>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534432" y="1633576"/>
            <a:ext cx="4720815" cy="4991131"/>
          </a:xfrm>
        </p:spPr>
        <p:txBody>
          <a:bodyPr/>
          <a:lstStyle>
            <a:lvl1pPr>
              <a:defRPr sz="3200"/>
            </a:lvl1pPr>
            <a:lvl2pPr>
              <a:defRPr sz="2700"/>
            </a:lvl2pPr>
            <a:lvl3pPr>
              <a:defRPr sz="2300"/>
            </a:lvl3pPr>
            <a:lvl4pPr>
              <a:defRPr sz="2100"/>
            </a:lvl4pPr>
            <a:lvl5pPr>
              <a:defRPr sz="21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5433391" y="1633576"/>
            <a:ext cx="4720815" cy="4991131"/>
          </a:xfrm>
        </p:spPr>
        <p:txBody>
          <a:bodyPr/>
          <a:lstStyle>
            <a:lvl1pPr>
              <a:defRPr sz="3200"/>
            </a:lvl1pPr>
            <a:lvl2pPr>
              <a:defRPr sz="2700"/>
            </a:lvl2pPr>
            <a:lvl3pPr>
              <a:defRPr sz="2300"/>
            </a:lvl3pPr>
            <a:lvl4pPr>
              <a:defRPr sz="2100"/>
            </a:lvl4pPr>
            <a:lvl5pPr>
              <a:defRPr sz="21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6" name="Altbilgi Yer Tutucusu 5"/>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8" name="Başlık 7"/>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534432" y="301113"/>
            <a:ext cx="9619774" cy="1260475"/>
          </a:xfrm>
        </p:spPr>
        <p:txBody>
          <a:bodyPr anchor="ctr"/>
          <a:lstStyle>
            <a:lvl1pPr>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534432" y="5966248"/>
            <a:ext cx="4722671" cy="840317"/>
          </a:xfrm>
          <a:solidFill>
            <a:schemeClr val="accent1"/>
          </a:solidFill>
          <a:ln w="9652">
            <a:solidFill>
              <a:schemeClr val="accent1"/>
            </a:solidFill>
            <a:miter lim="800000"/>
          </a:ln>
        </p:spPr>
        <p:txBody>
          <a:bodyPr lIns="208575" anchor="ctr"/>
          <a:lstStyle>
            <a:lvl1pPr marL="0" indent="0">
              <a:buNone/>
              <a:defRPr sz="2700" b="0">
                <a:solidFill>
                  <a:schemeClr val="bg1"/>
                </a:solidFill>
              </a:defRPr>
            </a:lvl1pPr>
            <a:lvl2pPr>
              <a:buNone/>
              <a:defRPr sz="2300" b="1"/>
            </a:lvl2pPr>
            <a:lvl3pPr>
              <a:buNone/>
              <a:defRPr sz="2100" b="1"/>
            </a:lvl3pPr>
            <a:lvl4pPr>
              <a:buNone/>
              <a:defRPr sz="1800" b="1"/>
            </a:lvl4pPr>
            <a:lvl5pPr>
              <a:buNone/>
              <a:defRPr sz="1800" b="1"/>
            </a:lvl5pPr>
            <a:extLst/>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5429682" y="5966248"/>
            <a:ext cx="4724526" cy="840317"/>
          </a:xfrm>
          <a:solidFill>
            <a:schemeClr val="accent1"/>
          </a:solidFill>
          <a:ln w="9652">
            <a:solidFill>
              <a:schemeClr val="accent1"/>
            </a:solidFill>
            <a:miter lim="800000"/>
          </a:ln>
        </p:spPr>
        <p:txBody>
          <a:bodyPr lIns="208575" anchor="ctr"/>
          <a:lstStyle>
            <a:lvl1pPr marL="0" indent="0">
              <a:buNone/>
              <a:defRPr sz="2700" b="0">
                <a:solidFill>
                  <a:schemeClr val="bg1"/>
                </a:solidFill>
              </a:defRPr>
            </a:lvl1pPr>
            <a:lvl2pPr>
              <a:buNone/>
              <a:defRPr sz="2300" b="1"/>
            </a:lvl2pPr>
            <a:lvl3pPr>
              <a:buNone/>
              <a:defRPr sz="2100" b="1"/>
            </a:lvl3pPr>
            <a:lvl4pPr>
              <a:buNone/>
              <a:defRPr sz="1800" b="1"/>
            </a:lvl4pPr>
            <a:lvl5pPr>
              <a:buNone/>
              <a:defRPr sz="1800" b="1"/>
            </a:lvl5pPr>
            <a:extLst/>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534432" y="1592736"/>
            <a:ext cx="4722671" cy="4346889"/>
          </a:xfrm>
          <a:ln>
            <a:noFill/>
            <a:prstDash val="sysDash"/>
            <a:miter lim="800000"/>
          </a:ln>
        </p:spPr>
        <p:txBody>
          <a:bodyPr/>
          <a:lstStyle>
            <a:lvl1pPr>
              <a:defRPr sz="2700"/>
            </a:lvl1pPr>
            <a:lvl2pPr>
              <a:defRPr sz="2300"/>
            </a:lvl2pPr>
            <a:lvl3pPr>
              <a:defRPr sz="21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5429680" y="1592736"/>
            <a:ext cx="4724526" cy="4346889"/>
          </a:xfrm>
          <a:ln>
            <a:noFill/>
            <a:prstDash val="sysDash"/>
            <a:miter lim="800000"/>
          </a:ln>
        </p:spPr>
        <p:txBody>
          <a:bodyPr/>
          <a:lstStyle>
            <a:lvl1pPr>
              <a:spcBef>
                <a:spcPts val="0"/>
              </a:spcBef>
              <a:defRPr sz="2700"/>
            </a:lvl1pPr>
            <a:lvl2pPr>
              <a:defRPr sz="2300"/>
            </a:lvl2pPr>
            <a:lvl3pPr>
              <a:defRPr sz="21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8" name="Altbilgi Yer Tutucusu 7"/>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9" name="Slayt Numarası Yer Tutucusu 8"/>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4" name="Altbilgi Yer Tutucusu 3"/>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5" name="Slayt Numarası Yer Tutucusu 4"/>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6" name="Başlık 5"/>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3" name="Altbilgi Yer Tutucusu 2"/>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4" name="Slayt Numarası Yer Tutucusu 3"/>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068864" y="5378027"/>
            <a:ext cx="8745625" cy="504190"/>
          </a:xfrm>
        </p:spPr>
        <p:txBody>
          <a:bodyPr vert="horz" anchor="t">
            <a:noAutofit/>
            <a:sp3d prstMaterial="softEdge">
              <a:bevelT w="0" h="0"/>
            </a:sp3d>
          </a:bodyPr>
          <a:lstStyle>
            <a:lvl1pPr algn="r">
              <a:buNone/>
              <a:defRPr sz="2900" b="0">
                <a:solidFill>
                  <a:schemeClr val="accent1"/>
                </a:solidFill>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5166175" y="5905487"/>
            <a:ext cx="4645995" cy="1008380"/>
          </a:xfrm>
        </p:spPr>
        <p:txBody>
          <a:bodyPr/>
          <a:lstStyle>
            <a:lvl1pPr marL="0" indent="0" algn="r">
              <a:buNone/>
              <a:defRPr sz="1800"/>
            </a:lvl1pPr>
            <a:lvl2pPr>
              <a:buNone/>
              <a:defRPr sz="1400"/>
            </a:lvl2pPr>
            <a:lvl3pPr>
              <a:buNone/>
              <a:defRPr sz="1100"/>
            </a:lvl3pPr>
            <a:lvl4pPr>
              <a:buNone/>
              <a:defRPr sz="1000"/>
            </a:lvl4pPr>
            <a:lvl5pPr>
              <a:buNone/>
              <a:defRPr sz="1000"/>
            </a:lvl5pPr>
            <a:extLst/>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1068864" y="302514"/>
            <a:ext cx="8743306" cy="5041900"/>
          </a:xfrm>
        </p:spPr>
        <p:txBody>
          <a:bodyPr/>
          <a:lstStyle>
            <a:lvl1pPr>
              <a:defRPr sz="3600"/>
            </a:lvl1pPr>
            <a:lvl2pPr>
              <a:defRPr sz="3200"/>
            </a:lvl2pPr>
            <a:lvl3pPr>
              <a:defRPr sz="2700"/>
            </a:lvl3pPr>
            <a:lvl4pPr>
              <a:defRPr sz="2300"/>
            </a:lvl4pPr>
            <a:lvl5pPr>
              <a:defRPr sz="23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a:xfrm>
            <a:off x="7863387" y="7066538"/>
            <a:ext cx="2244614" cy="403352"/>
          </a:xfrm>
        </p:spPr>
        <p:txBody>
          <a:bodyPr/>
          <a:lstStyle>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6" name="Altbilgi Yer Tutucusu 5"/>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1334013" y="6002863"/>
            <a:ext cx="8372766" cy="714856"/>
          </a:xfrm>
          <a:noFill/>
        </p:spPr>
        <p:txBody>
          <a:bodyPr lIns="104287" tIns="0" rIns="104287" anchor="t"/>
          <a:lstStyle>
            <a:lvl1pPr marL="0" marR="20857" indent="0" algn="r">
              <a:buNone/>
              <a:defRPr sz="1600"/>
            </a:lvl1pPr>
            <a:lvl2pPr>
              <a:defRPr sz="1400"/>
            </a:lvl2pPr>
            <a:lvl3pPr>
              <a:defRPr sz="1100"/>
            </a:lvl3pPr>
            <a:lvl4pPr>
              <a:defRPr sz="1000"/>
            </a:lvl4pPr>
            <a:lvl5pPr>
              <a:defRPr sz="1000"/>
            </a:lvl5pPr>
            <a:extLst/>
          </a:lstStyle>
          <a:p>
            <a:pPr lvl="0" eaLnBrk="1" latinLnBrk="0" hangingPunct="1"/>
            <a:r>
              <a:rPr kumimoji="0" lang="tr-TR" smtClean="0"/>
              <a:t>Asıl metin stillerini düzenlemek için tıklatın</a:t>
            </a:r>
          </a:p>
        </p:txBody>
      </p:sp>
      <p:sp>
        <p:nvSpPr>
          <p:cNvPr id="3" name="Resim Yer Tutucusu 2"/>
          <p:cNvSpPr>
            <a:spLocks noGrp="1"/>
          </p:cNvSpPr>
          <p:nvPr>
            <p:ph type="pic" idx="1"/>
          </p:nvPr>
        </p:nvSpPr>
        <p:spPr>
          <a:xfrm>
            <a:off x="267216" y="209492"/>
            <a:ext cx="10154206" cy="484022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600"/>
            </a:lvl1pPr>
            <a:extLst/>
          </a:lstStyle>
          <a:p>
            <a:r>
              <a:rPr kumimoji="0" lang="tr-TR" smtClean="0"/>
              <a:t>Resim eklemek için simgeyi tıklatın</a:t>
            </a:r>
            <a:endParaRPr kumimoji="0" lang="en-US" dirty="0"/>
          </a:p>
        </p:txBody>
      </p:sp>
      <p:sp>
        <p:nvSpPr>
          <p:cNvPr id="5" name="Veri Yer Tutucusu 4"/>
          <p:cNvSpPr>
            <a:spLocks noGrp="1"/>
          </p:cNvSpPr>
          <p:nvPr>
            <p:ph type="dt" sz="half" idx="10"/>
          </p:nvPr>
        </p:nvSpPr>
        <p:spPr/>
        <p:txBody>
          <a:bodyPr/>
          <a:lstStyle>
            <a:lvl1pPr>
              <a:defRPr>
                <a:solidFill>
                  <a:schemeClr val="tx1"/>
                </a:solidFill>
              </a:defRPr>
            </a:lvl1pPr>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6" name="Altbilgi Yer Tutucusu 5"/>
          <p:cNvSpPr>
            <a:spLocks noGrp="1"/>
          </p:cNvSpPr>
          <p:nvPr>
            <p:ph type="ftr" sz="quarter" idx="11"/>
          </p:nvPr>
        </p:nvSpPr>
        <p:spPr>
          <a:xfrm>
            <a:off x="5119970" y="7066539"/>
            <a:ext cx="2747767" cy="402652"/>
          </a:xfrm>
        </p:spPr>
        <p:txBody>
          <a:bodyPr/>
          <a:lstStyle>
            <a:lvl1pPr>
              <a:defRPr>
                <a:solidFill>
                  <a:schemeClr val="tx1"/>
                </a:solidFill>
              </a:defRPr>
            </a:lvl1pPr>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lvl1pPr>
              <a:defRPr>
                <a:solidFill>
                  <a:schemeClr val="tx1"/>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2" name="Başlık 1"/>
          <p:cNvSpPr>
            <a:spLocks noGrp="1"/>
          </p:cNvSpPr>
          <p:nvPr>
            <p:ph type="title"/>
          </p:nvPr>
        </p:nvSpPr>
        <p:spPr>
          <a:xfrm>
            <a:off x="267216" y="5365149"/>
            <a:ext cx="9439564" cy="620502"/>
          </a:xfrm>
          <a:noFill/>
        </p:spPr>
        <p:txBody>
          <a:bodyPr anchor="t">
            <a:sp3d prstMaterial="softEdge"/>
          </a:bodyPr>
          <a:lstStyle>
            <a:lvl1pPr marR="0" algn="r">
              <a:buNone/>
              <a:defRPr sz="34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Serbest Form 7"/>
          <p:cNvSpPr>
            <a:spLocks/>
          </p:cNvSpPr>
          <p:nvPr/>
        </p:nvSpPr>
        <p:spPr bwMode="auto">
          <a:xfrm>
            <a:off x="583612" y="6555943"/>
            <a:ext cx="5775212" cy="101574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9" name="Serbest Form 8"/>
          <p:cNvSpPr>
            <a:spLocks/>
          </p:cNvSpPr>
          <p:nvPr/>
        </p:nvSpPr>
        <p:spPr bwMode="auto">
          <a:xfrm>
            <a:off x="567766" y="6549409"/>
            <a:ext cx="4313856" cy="10293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0" name="Dik Üçgen 9"/>
          <p:cNvSpPr>
            <a:spLocks/>
          </p:cNvSpPr>
          <p:nvPr/>
        </p:nvSpPr>
        <p:spPr bwMode="auto">
          <a:xfrm>
            <a:off x="-7062" y="6386465"/>
            <a:ext cx="3977045" cy="1191957"/>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04287" tIns="52144" rIns="104287" bIns="52144" anchor="ctr" compatLnSpc="1"/>
          <a:lstStyle>
            <a:extLst/>
          </a:lstStyle>
          <a:p>
            <a:pPr algn="ctr" eaLnBrk="1" latinLnBrk="0" hangingPunct="1"/>
            <a:endParaRPr kumimoji="0" lang="en-US"/>
          </a:p>
        </p:txBody>
      </p:sp>
      <p:cxnSp>
        <p:nvCxnSpPr>
          <p:cNvPr id="11" name="Düz Bağlayıcı 10"/>
          <p:cNvCxnSpPr/>
          <p:nvPr/>
        </p:nvCxnSpPr>
        <p:spPr>
          <a:xfrm>
            <a:off x="-10797" y="6382590"/>
            <a:ext cx="3980780" cy="119583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Köşeli Çift Ayraç 11"/>
          <p:cNvSpPr/>
          <p:nvPr/>
        </p:nvSpPr>
        <p:spPr>
          <a:xfrm>
            <a:off x="10127685" y="5501141"/>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
        <p:nvSpPr>
          <p:cNvPr id="13" name="Köşeli Çift Ayraç 12"/>
          <p:cNvSpPr/>
          <p:nvPr/>
        </p:nvSpPr>
        <p:spPr>
          <a:xfrm>
            <a:off x="9909779" y="5501141"/>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12"/>
          <p:cNvSpPr>
            <a:spLocks/>
          </p:cNvSpPr>
          <p:nvPr/>
        </p:nvSpPr>
        <p:spPr bwMode="auto">
          <a:xfrm>
            <a:off x="583612" y="6555943"/>
            <a:ext cx="5775212" cy="101574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2" name="Serbest Form 11"/>
          <p:cNvSpPr>
            <a:spLocks/>
          </p:cNvSpPr>
          <p:nvPr/>
        </p:nvSpPr>
        <p:spPr bwMode="auto">
          <a:xfrm>
            <a:off x="567766" y="6549409"/>
            <a:ext cx="4313856" cy="10293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4" name="Dik Üçgen 13"/>
          <p:cNvSpPr>
            <a:spLocks/>
          </p:cNvSpPr>
          <p:nvPr/>
        </p:nvSpPr>
        <p:spPr bwMode="auto">
          <a:xfrm>
            <a:off x="-7062" y="6386465"/>
            <a:ext cx="3977045" cy="1191957"/>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04287" tIns="52144" rIns="104287" bIns="52144" anchor="ctr" compatLnSpc="1"/>
          <a:lstStyle>
            <a:extLst/>
          </a:lstStyle>
          <a:p>
            <a:pPr algn="ctr" eaLnBrk="1" latinLnBrk="0" hangingPunct="1"/>
            <a:endParaRPr kumimoji="0" lang="en-US"/>
          </a:p>
        </p:txBody>
      </p:sp>
      <p:cxnSp>
        <p:nvCxnSpPr>
          <p:cNvPr id="15" name="Düz Bağlayıcı 14"/>
          <p:cNvCxnSpPr/>
          <p:nvPr/>
        </p:nvCxnSpPr>
        <p:spPr>
          <a:xfrm>
            <a:off x="-10797" y="6382590"/>
            <a:ext cx="3980780" cy="119583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Başlık Yer Tutucusu 8"/>
          <p:cNvSpPr>
            <a:spLocks noGrp="1"/>
          </p:cNvSpPr>
          <p:nvPr>
            <p:ph type="title"/>
          </p:nvPr>
        </p:nvSpPr>
        <p:spPr>
          <a:xfrm>
            <a:off x="534432" y="302865"/>
            <a:ext cx="9619774" cy="1260475"/>
          </a:xfrm>
          <a:prstGeom prst="rect">
            <a:avLst/>
          </a:prstGeom>
        </p:spPr>
        <p:txBody>
          <a:bodyPr vert="horz" lIns="104287" tIns="52144" rIns="104287" bIns="52144"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Metin Yer Tutucusu 29"/>
          <p:cNvSpPr>
            <a:spLocks noGrp="1"/>
          </p:cNvSpPr>
          <p:nvPr>
            <p:ph type="body" idx="1"/>
          </p:nvPr>
        </p:nvSpPr>
        <p:spPr>
          <a:xfrm>
            <a:off x="534432" y="1633576"/>
            <a:ext cx="9619774" cy="4991131"/>
          </a:xfrm>
          <a:prstGeom prst="rect">
            <a:avLst/>
          </a:prstGeom>
        </p:spPr>
        <p:txBody>
          <a:bodyPr vert="horz" lIns="104287" tIns="52144" rIns="104287" bIns="52144">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Veri Yer Tutucusu 9"/>
          <p:cNvSpPr>
            <a:spLocks noGrp="1"/>
          </p:cNvSpPr>
          <p:nvPr>
            <p:ph type="dt" sz="half" idx="2"/>
          </p:nvPr>
        </p:nvSpPr>
        <p:spPr>
          <a:xfrm>
            <a:off x="7863387" y="7066538"/>
            <a:ext cx="2244614" cy="403352"/>
          </a:xfrm>
          <a:prstGeom prst="rect">
            <a:avLst/>
          </a:prstGeom>
        </p:spPr>
        <p:txBody>
          <a:bodyPr vert="horz" lIns="104287" tIns="52144" rIns="104287" bIns="52144" anchor="b"/>
          <a:lstStyle>
            <a:lvl1pPr algn="l" eaLnBrk="1" latinLnBrk="0" hangingPunct="1">
              <a:defRPr kumimoji="0" sz="1100">
                <a:solidFill>
                  <a:schemeClr val="tx1"/>
                </a:solidFill>
              </a:defRPr>
            </a:lvl1pPr>
            <a:extLst/>
          </a:lstStyle>
          <a:p>
            <a:pPr defTabSz="520856"/>
            <a:fld id="{95E7E536-7541-144F-B30F-886C606A03C9}" type="datetimeFigureOut">
              <a:rPr lang="en-US" smtClean="0">
                <a:solidFill>
                  <a:prstClr val="black">
                    <a:tint val="75000"/>
                  </a:prstClr>
                </a:solidFill>
              </a:rPr>
              <a:pPr defTabSz="520856"/>
              <a:t>11/25/2021</a:t>
            </a:fld>
            <a:endParaRPr lang="en-US" dirty="0">
              <a:solidFill>
                <a:prstClr val="black">
                  <a:tint val="75000"/>
                </a:prstClr>
              </a:solidFill>
            </a:endParaRPr>
          </a:p>
        </p:txBody>
      </p:sp>
      <p:sp>
        <p:nvSpPr>
          <p:cNvPr id="22" name="Altbilgi Yer Tutucusu 21"/>
          <p:cNvSpPr>
            <a:spLocks noGrp="1"/>
          </p:cNvSpPr>
          <p:nvPr>
            <p:ph type="ftr" sz="quarter" idx="3"/>
          </p:nvPr>
        </p:nvSpPr>
        <p:spPr>
          <a:xfrm>
            <a:off x="5119970" y="7066539"/>
            <a:ext cx="2747767" cy="402652"/>
          </a:xfrm>
          <a:prstGeom prst="rect">
            <a:avLst/>
          </a:prstGeom>
        </p:spPr>
        <p:txBody>
          <a:bodyPr vert="horz" lIns="104287" tIns="52144" rIns="104287" bIns="52144" anchor="b"/>
          <a:lstStyle>
            <a:lvl1pPr algn="r" eaLnBrk="1" latinLnBrk="0" hangingPunct="1">
              <a:defRPr kumimoji="0" sz="1100">
                <a:solidFill>
                  <a:schemeClr val="tx1"/>
                </a:solidFill>
              </a:defRPr>
            </a:lvl1pPr>
            <a:extLst/>
          </a:lstStyle>
          <a:p>
            <a:pPr defTabSz="520856"/>
            <a:endParaRPr lang="en-US" dirty="0">
              <a:solidFill>
                <a:prstClr val="black">
                  <a:tint val="75000"/>
                </a:prstClr>
              </a:solidFill>
            </a:endParaRPr>
          </a:p>
        </p:txBody>
      </p:sp>
      <p:sp>
        <p:nvSpPr>
          <p:cNvPr id="18" name="Slayt Numarası Yer Tutucusu 17"/>
          <p:cNvSpPr>
            <a:spLocks noGrp="1"/>
          </p:cNvSpPr>
          <p:nvPr>
            <p:ph type="sldNum" sz="quarter" idx="4"/>
          </p:nvPr>
        </p:nvSpPr>
        <p:spPr>
          <a:xfrm>
            <a:off x="10108001" y="7066539"/>
            <a:ext cx="427546" cy="402652"/>
          </a:xfrm>
          <a:prstGeom prst="rect">
            <a:avLst/>
          </a:prstGeom>
        </p:spPr>
        <p:txBody>
          <a:bodyPr vert="horz" lIns="104287" tIns="52144" rIns="104287" bIns="52144" anchor="b"/>
          <a:lstStyle>
            <a:lvl1pPr algn="r" eaLnBrk="1" latinLnBrk="0" hangingPunct="1">
              <a:defRPr kumimoji="0" sz="1100" b="0">
                <a:solidFill>
                  <a:schemeClr val="tx1"/>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7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417149" indent="-292004" algn="l" rtl="0" eaLnBrk="1" latinLnBrk="0" hangingPunct="1">
        <a:spcBef>
          <a:spcPts val="456"/>
        </a:spcBef>
        <a:spcAft>
          <a:spcPts val="0"/>
        </a:spcAft>
        <a:buClr>
          <a:schemeClr val="accent1"/>
        </a:buClr>
        <a:buSzPct val="68000"/>
        <a:buFont typeface="Wingdings 3"/>
        <a:buChar char=""/>
        <a:defRPr kumimoji="0" sz="3100" kern="1200">
          <a:solidFill>
            <a:schemeClr val="tx1"/>
          </a:solidFill>
          <a:latin typeface="+mn-lt"/>
          <a:ea typeface="+mn-ea"/>
          <a:cs typeface="+mn-cs"/>
        </a:defRPr>
      </a:lvl1pPr>
      <a:lvl2pPr marL="709154" indent="-260718" algn="l" rtl="0" eaLnBrk="1" latinLnBrk="0" hangingPunct="1">
        <a:spcBef>
          <a:spcPts val="370"/>
        </a:spcBef>
        <a:buClr>
          <a:schemeClr val="accent1"/>
        </a:buClr>
        <a:buFont typeface="Verdana"/>
        <a:buChar char="◦"/>
        <a:defRPr kumimoji="0" sz="2600" kern="1200">
          <a:solidFill>
            <a:schemeClr val="tx1"/>
          </a:solidFill>
          <a:latin typeface="+mn-lt"/>
          <a:ea typeface="+mn-ea"/>
          <a:cs typeface="+mn-cs"/>
        </a:defRPr>
      </a:lvl2pPr>
      <a:lvl3pPr marL="980301" indent="-260718" algn="l" rtl="0" eaLnBrk="1" latinLnBrk="0" hangingPunct="1">
        <a:spcBef>
          <a:spcPts val="399"/>
        </a:spcBef>
        <a:buClr>
          <a:schemeClr val="accent2"/>
        </a:buClr>
        <a:buSzPct val="100000"/>
        <a:buFont typeface="Wingdings 2"/>
        <a:buChar char=""/>
        <a:defRPr kumimoji="0" sz="2400" kern="1200">
          <a:solidFill>
            <a:schemeClr val="tx1"/>
          </a:solidFill>
          <a:latin typeface="+mn-lt"/>
          <a:ea typeface="+mn-ea"/>
          <a:cs typeface="+mn-cs"/>
        </a:defRPr>
      </a:lvl3pPr>
      <a:lvl4pPr marL="1303592" indent="-260718" algn="l" rtl="0" eaLnBrk="1" latinLnBrk="0" hangingPunct="1">
        <a:spcBef>
          <a:spcPts val="399"/>
        </a:spcBef>
        <a:buClr>
          <a:schemeClr val="accent2"/>
        </a:buClr>
        <a:buFont typeface="Wingdings 2"/>
        <a:buChar char=""/>
        <a:defRPr kumimoji="0" sz="2200" kern="1200">
          <a:solidFill>
            <a:schemeClr val="tx1"/>
          </a:solidFill>
          <a:latin typeface="+mn-lt"/>
          <a:ea typeface="+mn-ea"/>
          <a:cs typeface="+mn-cs"/>
        </a:defRPr>
      </a:lvl4pPr>
      <a:lvl5pPr marL="1564310" indent="-260718" algn="l" rtl="0" eaLnBrk="1" latinLnBrk="0" hangingPunct="1">
        <a:spcBef>
          <a:spcPts val="399"/>
        </a:spcBef>
        <a:buClr>
          <a:schemeClr val="accent2"/>
        </a:buClr>
        <a:buFont typeface="Wingdings 2"/>
        <a:buChar char=""/>
        <a:defRPr kumimoji="0" sz="2100" kern="1200">
          <a:solidFill>
            <a:schemeClr val="tx1"/>
          </a:solidFill>
          <a:latin typeface="+mn-lt"/>
          <a:ea typeface="+mn-ea"/>
          <a:cs typeface="+mn-cs"/>
        </a:defRPr>
      </a:lvl5pPr>
      <a:lvl6pPr marL="1825028" indent="-260718" algn="l" rtl="0" eaLnBrk="1" latinLnBrk="0" hangingPunct="1">
        <a:spcBef>
          <a:spcPts val="399"/>
        </a:spcBef>
        <a:buClr>
          <a:schemeClr val="accent3"/>
        </a:buClr>
        <a:buFont typeface="Wingdings 2"/>
        <a:buChar char=""/>
        <a:defRPr kumimoji="0" sz="2100" kern="1200">
          <a:solidFill>
            <a:schemeClr val="tx1"/>
          </a:solidFill>
          <a:latin typeface="+mn-lt"/>
          <a:ea typeface="+mn-ea"/>
          <a:cs typeface="+mn-cs"/>
        </a:defRPr>
      </a:lvl6pPr>
      <a:lvl7pPr marL="2085746" indent="-260718" algn="l" rtl="0" eaLnBrk="1" latinLnBrk="0" hangingPunct="1">
        <a:spcBef>
          <a:spcPts val="399"/>
        </a:spcBef>
        <a:buClr>
          <a:schemeClr val="accent3"/>
        </a:buClr>
        <a:buFont typeface="Wingdings 2"/>
        <a:buChar char=""/>
        <a:defRPr kumimoji="0" sz="1800" kern="1200">
          <a:solidFill>
            <a:schemeClr val="tx1"/>
          </a:solidFill>
          <a:latin typeface="+mn-lt"/>
          <a:ea typeface="+mn-ea"/>
          <a:cs typeface="+mn-cs"/>
        </a:defRPr>
      </a:lvl7pPr>
      <a:lvl8pPr marL="2346465" indent="-260718" algn="l" rtl="0" eaLnBrk="1" latinLnBrk="0" hangingPunct="1">
        <a:spcBef>
          <a:spcPts val="399"/>
        </a:spcBef>
        <a:buClr>
          <a:schemeClr val="accent3"/>
        </a:buClr>
        <a:buFont typeface="Wingdings 2"/>
        <a:buChar char=""/>
        <a:defRPr kumimoji="0" sz="1800" kern="1200">
          <a:solidFill>
            <a:schemeClr val="tx1"/>
          </a:solidFill>
          <a:latin typeface="+mn-lt"/>
          <a:ea typeface="+mn-ea"/>
          <a:cs typeface="+mn-cs"/>
        </a:defRPr>
      </a:lvl8pPr>
      <a:lvl9pPr marL="2607183" indent="-260718" algn="l" rtl="0" eaLnBrk="1" latinLnBrk="0" hangingPunct="1">
        <a:spcBef>
          <a:spcPts val="399"/>
        </a:spcBef>
        <a:buClr>
          <a:schemeClr val="accent3"/>
        </a:buClr>
        <a:buFont typeface="Wingdings 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21437" algn="l" rtl="0" eaLnBrk="1" latinLnBrk="0" hangingPunct="1">
        <a:defRPr kumimoji="0" kern="1200">
          <a:solidFill>
            <a:schemeClr val="tx1"/>
          </a:solidFill>
          <a:latin typeface="+mn-lt"/>
          <a:ea typeface="+mn-ea"/>
          <a:cs typeface="+mn-cs"/>
        </a:defRPr>
      </a:lvl2pPr>
      <a:lvl3pPr marL="1042873" algn="l" rtl="0" eaLnBrk="1" latinLnBrk="0" hangingPunct="1">
        <a:defRPr kumimoji="0" kern="1200">
          <a:solidFill>
            <a:schemeClr val="tx1"/>
          </a:solidFill>
          <a:latin typeface="+mn-lt"/>
          <a:ea typeface="+mn-ea"/>
          <a:cs typeface="+mn-cs"/>
        </a:defRPr>
      </a:lvl3pPr>
      <a:lvl4pPr marL="1564310" algn="l" rtl="0" eaLnBrk="1" latinLnBrk="0" hangingPunct="1">
        <a:defRPr kumimoji="0" kern="1200">
          <a:solidFill>
            <a:schemeClr val="tx1"/>
          </a:solidFill>
          <a:latin typeface="+mn-lt"/>
          <a:ea typeface="+mn-ea"/>
          <a:cs typeface="+mn-cs"/>
        </a:defRPr>
      </a:lvl4pPr>
      <a:lvl5pPr marL="2085746" algn="l" rtl="0" eaLnBrk="1" latinLnBrk="0" hangingPunct="1">
        <a:defRPr kumimoji="0" kern="1200">
          <a:solidFill>
            <a:schemeClr val="tx1"/>
          </a:solidFill>
          <a:latin typeface="+mn-lt"/>
          <a:ea typeface="+mn-ea"/>
          <a:cs typeface="+mn-cs"/>
        </a:defRPr>
      </a:lvl5pPr>
      <a:lvl6pPr marL="2607183" algn="l" rtl="0" eaLnBrk="1" latinLnBrk="0" hangingPunct="1">
        <a:defRPr kumimoji="0" kern="1200">
          <a:solidFill>
            <a:schemeClr val="tx1"/>
          </a:solidFill>
          <a:latin typeface="+mn-lt"/>
          <a:ea typeface="+mn-ea"/>
          <a:cs typeface="+mn-cs"/>
        </a:defRPr>
      </a:lvl6pPr>
      <a:lvl7pPr marL="3128620" algn="l" rtl="0" eaLnBrk="1" latinLnBrk="0" hangingPunct="1">
        <a:defRPr kumimoji="0" kern="1200">
          <a:solidFill>
            <a:schemeClr val="tx1"/>
          </a:solidFill>
          <a:latin typeface="+mn-lt"/>
          <a:ea typeface="+mn-ea"/>
          <a:cs typeface="+mn-cs"/>
        </a:defRPr>
      </a:lvl7pPr>
      <a:lvl8pPr marL="3650056" algn="l" rtl="0" eaLnBrk="1" latinLnBrk="0" hangingPunct="1">
        <a:defRPr kumimoji="0" kern="1200">
          <a:solidFill>
            <a:schemeClr val="tx1"/>
          </a:solidFill>
          <a:latin typeface="+mn-lt"/>
          <a:ea typeface="+mn-ea"/>
          <a:cs typeface="+mn-cs"/>
        </a:defRPr>
      </a:lvl8pPr>
      <a:lvl9pPr marL="4171493"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Office_Word_97_-_2003_Belgesi1.doc"/><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2.mpg"/><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media" Target="../media/media3.mpg"/><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870" y="123901"/>
            <a:ext cx="6432029" cy="769441"/>
          </a:xfrm>
          <a:prstGeom prst="rect">
            <a:avLst/>
          </a:prstGeom>
        </p:spPr>
        <p:txBody>
          <a:bodyPr wrap="square">
            <a:spAutoFit/>
          </a:bodyPr>
          <a:lstStyle/>
          <a:p>
            <a:pPr algn="ctr"/>
            <a:r>
              <a:rPr lang="tr-TR" sz="4400" b="1" dirty="0" smtClean="0">
                <a:solidFill>
                  <a:schemeClr val="tx2">
                    <a:lumMod val="50000"/>
                  </a:schemeClr>
                </a:solidFill>
              </a:rPr>
              <a:t>ZORBA OLMA! KANKA OL!</a:t>
            </a:r>
            <a:endParaRPr lang="tr-TR" sz="4400" dirty="0">
              <a:solidFill>
                <a:schemeClr val="tx2">
                  <a:lumMod val="50000"/>
                </a:schemeClr>
              </a:solidFill>
            </a:endParaRPr>
          </a:p>
        </p:txBody>
      </p:sp>
      <p:pic>
        <p:nvPicPr>
          <p:cNvPr id="1026" name="Picture 2" descr="C:\Users\evarol\Desktop\zorbalık 2015\18146320-yakın-arkadaş-olarak-Çocuk-Öğrenci-İllüstrasyo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98067" y="941825"/>
            <a:ext cx="2773180" cy="23787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3" name="Rectangle 2"/>
          <p:cNvSpPr/>
          <p:nvPr/>
        </p:nvSpPr>
        <p:spPr>
          <a:xfrm>
            <a:off x="2998657" y="6499830"/>
            <a:ext cx="4572000" cy="415498"/>
          </a:xfrm>
          <a:prstGeom prst="rect">
            <a:avLst/>
          </a:prstGeom>
        </p:spPr>
        <p:txBody>
          <a:bodyPr>
            <a:spAutoFit/>
          </a:bodyPr>
          <a:lstStyle/>
          <a:p>
            <a:pPr algn="ctr"/>
            <a:r>
              <a:rPr lang="tr-TR" b="1" i="1" dirty="0" smtClean="0">
                <a:cs typeface="Times New Roman" pitchFamily="18" charset="0"/>
              </a:rPr>
              <a:t>Psikolojik Danışman Cihan ALTIN</a:t>
            </a:r>
            <a:endParaRPr lang="tr-TR" b="1" i="1" dirty="0">
              <a:cs typeface="Times New Roman" pitchFamily="18" charset="0"/>
            </a:endParaRPr>
          </a:p>
        </p:txBody>
      </p:sp>
    </p:spTree>
    <p:extLst>
      <p:ext uri="{BB962C8B-B14F-4D97-AF65-F5344CB8AC3E}">
        <p14:creationId xmlns:p14="http://schemas.microsoft.com/office/powerpoint/2010/main" xmlns="" val="9295012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320999" y="1670930"/>
            <a:ext cx="4129113" cy="584775"/>
          </a:xfrm>
          <a:prstGeom prst="rect">
            <a:avLst/>
          </a:prstGeom>
          <a:noFill/>
        </p:spPr>
        <p:txBody>
          <a:bodyPr wrap="square" rtlCol="0">
            <a:spAutoFit/>
          </a:bodyPr>
          <a:lstStyle/>
          <a:p>
            <a:pPr algn="ctr"/>
            <a:r>
              <a:rPr lang="tr-TR" sz="3200" dirty="0" smtClean="0">
                <a:solidFill>
                  <a:schemeClr val="tx2">
                    <a:lumMod val="50000"/>
                  </a:schemeClr>
                </a:solidFill>
                <a:latin typeface="Comic Sans MS" panose="030F0702030302020204" pitchFamily="66" charset="0"/>
              </a:rPr>
              <a:t>DIŞLAYANLARDIR.   </a:t>
            </a:r>
            <a:endParaRPr lang="tr-TR" sz="3200" dirty="0">
              <a:solidFill>
                <a:schemeClr val="tx2">
                  <a:lumMod val="50000"/>
                </a:schemeClr>
              </a:solidFill>
              <a:latin typeface="Comic Sans MS" panose="030F0702030302020204" pitchFamily="66" charset="0"/>
            </a:endParaRPr>
          </a:p>
        </p:txBody>
      </p:sp>
      <p:pic>
        <p:nvPicPr>
          <p:cNvPr id="8" name="Picture 2" descr="http://atahun.com/wp-content/uploads/2015/04/Psikolojik-bir-%C5%9Fiddet-t%C3%BCr%C3%BC-olan-alay.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53257" y="2694924"/>
            <a:ext cx="5069257" cy="24994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2774608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612629"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
        <p:nvSpPr>
          <p:cNvPr id="4" name="Dikdörtgen 3"/>
          <p:cNvSpPr/>
          <p:nvPr/>
        </p:nvSpPr>
        <p:spPr>
          <a:xfrm>
            <a:off x="465035" y="1575611"/>
            <a:ext cx="5343525" cy="630942"/>
          </a:xfrm>
          <a:prstGeom prst="rect">
            <a:avLst/>
          </a:prstGeom>
        </p:spPr>
        <p:txBody>
          <a:bodyPr>
            <a:spAutoFit/>
          </a:bodyPr>
          <a:lstStyle/>
          <a:p>
            <a:pPr algn="ctr"/>
            <a:endParaRPr lang="tr-TR" sz="1100" dirty="0">
              <a:solidFill>
                <a:schemeClr val="accent3">
                  <a:lumMod val="50000"/>
                </a:schemeClr>
              </a:solidFill>
              <a:latin typeface="Comic Sans MS"/>
            </a:endParaRPr>
          </a:p>
          <a:p>
            <a:pPr algn="ctr"/>
            <a:r>
              <a:rPr lang="tr-TR" sz="2400" b="1" dirty="0">
                <a:solidFill>
                  <a:schemeClr val="accent3">
                    <a:lumMod val="50000"/>
                  </a:schemeClr>
                </a:solidFill>
                <a:latin typeface="Comic Sans MS"/>
              </a:rPr>
              <a:t>Fiziksel Zorbalık </a:t>
            </a:r>
            <a:endParaRPr lang="tr-TR" dirty="0">
              <a:solidFill>
                <a:schemeClr val="accent3">
                  <a:lumMod val="50000"/>
                </a:schemeClr>
              </a:solidFill>
            </a:endParaRPr>
          </a:p>
        </p:txBody>
      </p:sp>
      <p:sp>
        <p:nvSpPr>
          <p:cNvPr id="6" name="Rectangle 7"/>
          <p:cNvSpPr>
            <a:spLocks noChangeArrowheads="1"/>
          </p:cNvSpPr>
          <p:nvPr/>
        </p:nvSpPr>
        <p:spPr bwMode="auto">
          <a:xfrm>
            <a:off x="0" y="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7" name="Group 1"/>
          <p:cNvGrpSpPr>
            <a:grpSpLocks/>
          </p:cNvGrpSpPr>
          <p:nvPr/>
        </p:nvGrpSpPr>
        <p:grpSpPr bwMode="auto">
          <a:xfrm>
            <a:off x="5798070" y="1439056"/>
            <a:ext cx="3345930" cy="4768324"/>
            <a:chOff x="0" y="0"/>
            <a:chExt cx="5016" cy="7803"/>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 y="0"/>
              <a:ext cx="5001" cy="780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4"/>
            <p:cNvGrpSpPr>
              <a:grpSpLocks/>
            </p:cNvGrpSpPr>
            <p:nvPr/>
          </p:nvGrpSpPr>
          <p:grpSpPr bwMode="auto">
            <a:xfrm>
              <a:off x="16" y="2127"/>
              <a:ext cx="2" cy="910"/>
              <a:chOff x="16" y="2127"/>
              <a:chExt cx="2" cy="910"/>
            </a:xfrm>
          </p:grpSpPr>
          <p:sp>
            <p:nvSpPr>
              <p:cNvPr id="13" name="Freeform 5"/>
              <p:cNvSpPr>
                <a:spLocks/>
              </p:cNvSpPr>
              <p:nvPr/>
            </p:nvSpPr>
            <p:spPr bwMode="auto">
              <a:xfrm>
                <a:off x="16" y="2127"/>
                <a:ext cx="2" cy="910"/>
              </a:xfrm>
              <a:custGeom>
                <a:avLst/>
                <a:gdLst>
                  <a:gd name="T0" fmla="+- 0 3037 2127"/>
                  <a:gd name="T1" fmla="*/ 3037 h 910"/>
                  <a:gd name="T2" fmla="+- 0 2127 2127"/>
                  <a:gd name="T3" fmla="*/ 2127 h 910"/>
                </a:gdLst>
                <a:ahLst/>
                <a:cxnLst>
                  <a:cxn ang="0">
                    <a:pos x="0" y="T1"/>
                  </a:cxn>
                  <a:cxn ang="0">
                    <a:pos x="0" y="T3"/>
                  </a:cxn>
                </a:cxnLst>
                <a:rect l="0" t="0" r="r" b="b"/>
                <a:pathLst>
                  <a:path h="910">
                    <a:moveTo>
                      <a:pt x="0" y="910"/>
                    </a:moveTo>
                    <a:lnTo>
                      <a:pt x="0" y="0"/>
                    </a:lnTo>
                  </a:path>
                </a:pathLst>
              </a:custGeom>
              <a:noFill/>
              <a:ln w="20484">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11" name="Group 2"/>
            <p:cNvGrpSpPr>
              <a:grpSpLocks/>
            </p:cNvGrpSpPr>
            <p:nvPr/>
          </p:nvGrpSpPr>
          <p:grpSpPr bwMode="auto">
            <a:xfrm>
              <a:off x="4923" y="2433"/>
              <a:ext cx="2" cy="1196"/>
              <a:chOff x="4923" y="2433"/>
              <a:chExt cx="2" cy="1196"/>
            </a:xfrm>
          </p:grpSpPr>
          <p:sp>
            <p:nvSpPr>
              <p:cNvPr id="12" name="Freeform 3"/>
              <p:cNvSpPr>
                <a:spLocks/>
              </p:cNvSpPr>
              <p:nvPr/>
            </p:nvSpPr>
            <p:spPr bwMode="auto">
              <a:xfrm>
                <a:off x="4923" y="2433"/>
                <a:ext cx="2" cy="1196"/>
              </a:xfrm>
              <a:custGeom>
                <a:avLst/>
                <a:gdLst>
                  <a:gd name="T0" fmla="+- 0 3629 2433"/>
                  <a:gd name="T1" fmla="*/ 3629 h 1196"/>
                  <a:gd name="T2" fmla="+- 0 2433 2433"/>
                  <a:gd name="T3" fmla="*/ 2433 h 1196"/>
                </a:gdLst>
                <a:ahLst/>
                <a:cxnLst>
                  <a:cxn ang="0">
                    <a:pos x="0" y="T1"/>
                  </a:cxn>
                  <a:cxn ang="0">
                    <a:pos x="0" y="T3"/>
                  </a:cxn>
                </a:cxnLst>
                <a:rect l="0" t="0" r="r" b="b"/>
                <a:pathLst>
                  <a:path h="1196">
                    <a:moveTo>
                      <a:pt x="0" y="1196"/>
                    </a:moveTo>
                    <a:lnTo>
                      <a:pt x="0" y="0"/>
                    </a:lnTo>
                  </a:path>
                </a:pathLst>
              </a:custGeom>
              <a:noFill/>
              <a:ln w="20484">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4" name="Rectangle 11"/>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5" name="Group 8"/>
          <p:cNvGrpSpPr>
            <a:grpSpLocks/>
          </p:cNvGrpSpPr>
          <p:nvPr/>
        </p:nvGrpSpPr>
        <p:grpSpPr bwMode="auto">
          <a:xfrm>
            <a:off x="826957" y="3377565"/>
            <a:ext cx="3392488" cy="3225800"/>
            <a:chOff x="0" y="0"/>
            <a:chExt cx="5342" cy="5080"/>
          </a:xfrm>
        </p:grpSpPr>
        <p:pic>
          <p:nvPicPr>
            <p:cNvPr id="10250"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341" cy="507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 Box 9"/>
            <p:cNvSpPr txBox="1">
              <a:spLocks noChangeArrowheads="1"/>
            </p:cNvSpPr>
            <p:nvPr/>
          </p:nvSpPr>
          <p:spPr bwMode="auto">
            <a:xfrm>
              <a:off x="2444" y="164"/>
              <a:ext cx="766"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900" b="0" i="0" u="none" strike="noStrike" cap="none" normalizeH="0" baseline="0" smtClean="0">
                  <a:ln>
                    <a:noFill/>
                  </a:ln>
                  <a:solidFill>
                    <a:srgbClr val="010101"/>
                  </a:solidFill>
                  <a:effectLst/>
                  <a:latin typeface="Arial" pitchFamily="34" charset="0"/>
                  <a:ea typeface="Calibri" pitchFamily="34" charset="0"/>
                  <a:cs typeface="Arial" pitchFamily="34" charset="0"/>
                </a:rPr>
                <a:t>"- </a:t>
              </a:r>
              <a:r>
                <a:rPr kumimoji="0" lang="en-US" altLang="tr-TR" sz="1900" b="0" i="0" u="none" strike="noStrike" cap="none" normalizeH="0" baseline="0" smtClean="0">
                  <a:ln>
                    <a:noFill/>
                  </a:ln>
                  <a:solidFill>
                    <a:srgbClr val="2F2F2F"/>
                  </a:solidFill>
                  <a:effectLst/>
                  <a:latin typeface="Arial" pitchFamily="34" charset="0"/>
                  <a:ea typeface="Calibri" pitchFamily="34" charset="0"/>
                  <a:cs typeface="Arial" pitchFamily="34" charset="0"/>
                </a:rPr>
                <a:t>I </a:t>
              </a:r>
              <a:r>
                <a:rPr kumimoji="0" lang="en-US" altLang="tr-TR" sz="1900" b="0" i="0" u="none" strike="noStrike" cap="none" normalizeH="0" baseline="0" smtClean="0">
                  <a:ln>
                    <a:noFill/>
                  </a:ln>
                  <a:solidFill>
                    <a:srgbClr val="494949"/>
                  </a:solidFill>
                  <a:effectLst/>
                  <a:latin typeface="Arial" pitchFamily="34" charset="0"/>
                  <a:ea typeface="Calibri" pitchFamily="34" charset="0"/>
                  <a:cs typeface="Arial" pitchFamily="34" charset="0"/>
                </a:rPr>
                <a:t>/</a:t>
              </a:r>
              <a:endParaRPr kumimoji="0" lang="en-US" altLang="tr-TR"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1400" b="0" i="0" u="none" strike="noStrike" cap="none" normalizeH="0" baseline="0" smtClean="0">
                  <a:ln>
                    <a:noFill/>
                  </a:ln>
                  <a:solidFill>
                    <a:srgbClr val="010101"/>
                  </a:solidFill>
                  <a:effectLst/>
                  <a:latin typeface="Calibri" pitchFamily="34" charset="0"/>
                  <a:ea typeface="Times New Roman" pitchFamily="18" charset="0"/>
                  <a:cs typeface="Times New Roman" pitchFamily="18" charset="0"/>
                </a:rPr>
                <a:t>•</a:t>
              </a:r>
              <a:endParaRPr kumimoji="0" lang="en-US" altLang="tr-TR"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667135"/>
            <a:ext cx="5343525" cy="630942"/>
          </a:xfrm>
          <a:prstGeom prst="rect">
            <a:avLst/>
          </a:prstGeom>
        </p:spPr>
        <p:txBody>
          <a:bodyPr>
            <a:spAutoFit/>
          </a:bodyPr>
          <a:lstStyle/>
          <a:p>
            <a:endParaRPr lang="tr-TR" sz="1100" dirty="0">
              <a:solidFill>
                <a:srgbClr val="FFC000"/>
              </a:solidFill>
              <a:latin typeface="Comic Sans MS"/>
            </a:endParaRPr>
          </a:p>
          <a:p>
            <a:pPr algn="ctr"/>
            <a:r>
              <a:rPr lang="tr-TR" sz="2400" b="1" dirty="0">
                <a:solidFill>
                  <a:srgbClr val="FFC000"/>
                </a:solidFill>
                <a:latin typeface="Comic Sans MS"/>
              </a:rPr>
              <a:t>Sözel Zorbalık </a:t>
            </a:r>
            <a:endParaRPr lang="tr-TR" dirty="0">
              <a:solidFill>
                <a:srgbClr val="FFC000"/>
              </a:solidFill>
            </a:endParaRPr>
          </a:p>
        </p:txBody>
      </p:sp>
      <p:sp>
        <p:nvSpPr>
          <p:cNvPr id="3" name="Rectangle 7"/>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4" name="Group 1"/>
          <p:cNvGrpSpPr>
            <a:grpSpLocks/>
          </p:cNvGrpSpPr>
          <p:nvPr/>
        </p:nvGrpSpPr>
        <p:grpSpPr bwMode="auto">
          <a:xfrm>
            <a:off x="6853003" y="1486620"/>
            <a:ext cx="3168650" cy="4979988"/>
            <a:chOff x="0" y="0"/>
            <a:chExt cx="4991" cy="7842"/>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 y="0"/>
              <a:ext cx="4981" cy="78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4"/>
            <p:cNvGrpSpPr>
              <a:grpSpLocks/>
            </p:cNvGrpSpPr>
            <p:nvPr/>
          </p:nvGrpSpPr>
          <p:grpSpPr bwMode="auto">
            <a:xfrm>
              <a:off x="16" y="2101"/>
              <a:ext cx="2" cy="1004"/>
              <a:chOff x="16" y="2101"/>
              <a:chExt cx="2" cy="1004"/>
            </a:xfrm>
          </p:grpSpPr>
          <p:sp>
            <p:nvSpPr>
              <p:cNvPr id="11" name="Freeform 5"/>
              <p:cNvSpPr>
                <a:spLocks/>
              </p:cNvSpPr>
              <p:nvPr/>
            </p:nvSpPr>
            <p:spPr bwMode="auto">
              <a:xfrm>
                <a:off x="16" y="2101"/>
                <a:ext cx="2" cy="1004"/>
              </a:xfrm>
              <a:custGeom>
                <a:avLst/>
                <a:gdLst>
                  <a:gd name="T0" fmla="+- 0 3105 2101"/>
                  <a:gd name="T1" fmla="*/ 3105 h 1004"/>
                  <a:gd name="T2" fmla="+- 0 2101 2101"/>
                  <a:gd name="T3" fmla="*/ 2101 h 1004"/>
                </a:gdLst>
                <a:ahLst/>
                <a:cxnLst>
                  <a:cxn ang="0">
                    <a:pos x="0" y="T1"/>
                  </a:cxn>
                  <a:cxn ang="0">
                    <a:pos x="0" y="T3"/>
                  </a:cxn>
                </a:cxnLst>
                <a:rect l="0" t="0" r="r" b="b"/>
                <a:pathLst>
                  <a:path h="1004">
                    <a:moveTo>
                      <a:pt x="0" y="1004"/>
                    </a:moveTo>
                    <a:lnTo>
                      <a:pt x="0" y="0"/>
                    </a:lnTo>
                  </a:path>
                </a:pathLst>
              </a:custGeom>
              <a:noFill/>
              <a:ln w="20607">
                <a:solidFill>
                  <a:srgbClr val="1C1C1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oup 2"/>
            <p:cNvGrpSpPr>
              <a:grpSpLocks/>
            </p:cNvGrpSpPr>
            <p:nvPr/>
          </p:nvGrpSpPr>
          <p:grpSpPr bwMode="auto">
            <a:xfrm>
              <a:off x="4942" y="2459"/>
              <a:ext cx="2" cy="1063"/>
              <a:chOff x="4942" y="2459"/>
              <a:chExt cx="2" cy="1063"/>
            </a:xfrm>
          </p:grpSpPr>
          <p:sp>
            <p:nvSpPr>
              <p:cNvPr id="8" name="Freeform 3"/>
              <p:cNvSpPr>
                <a:spLocks/>
              </p:cNvSpPr>
              <p:nvPr/>
            </p:nvSpPr>
            <p:spPr bwMode="auto">
              <a:xfrm>
                <a:off x="4942" y="2459"/>
                <a:ext cx="2" cy="1063"/>
              </a:xfrm>
              <a:custGeom>
                <a:avLst/>
                <a:gdLst>
                  <a:gd name="T0" fmla="+- 0 3522 2459"/>
                  <a:gd name="T1" fmla="*/ 3522 h 1063"/>
                  <a:gd name="T2" fmla="+- 0 2459 2459"/>
                  <a:gd name="T3" fmla="*/ 2459 h 1063"/>
                </a:gdLst>
                <a:ahLst/>
                <a:cxnLst>
                  <a:cxn ang="0">
                    <a:pos x="0" y="T1"/>
                  </a:cxn>
                  <a:cxn ang="0">
                    <a:pos x="0" y="T3"/>
                  </a:cxn>
                </a:cxnLst>
                <a:rect l="0" t="0" r="r" b="b"/>
                <a:pathLst>
                  <a:path h="1063">
                    <a:moveTo>
                      <a:pt x="0" y="1063"/>
                    </a:moveTo>
                    <a:lnTo>
                      <a:pt x="0" y="0"/>
                    </a:lnTo>
                  </a:path>
                </a:pathLst>
              </a:custGeom>
              <a:noFill/>
              <a:ln w="20607">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3" name="image1.jpeg"/>
          <p:cNvPicPr/>
          <p:nvPr/>
        </p:nvPicPr>
        <p:blipFill>
          <a:blip r:embed="rId3" cstate="print"/>
          <a:stretch>
            <a:fillRect/>
          </a:stretch>
        </p:blipFill>
        <p:spPr>
          <a:xfrm>
            <a:off x="1818424" y="3022107"/>
            <a:ext cx="4265930" cy="2870835"/>
          </a:xfrm>
          <a:prstGeom prst="rect">
            <a:avLst/>
          </a:prstGeom>
        </p:spPr>
      </p:pic>
      <p:sp>
        <p:nvSpPr>
          <p:cNvPr id="14" name="Metin kutusu 13"/>
          <p:cNvSpPr txBox="1"/>
          <p:nvPr/>
        </p:nvSpPr>
        <p:spPr>
          <a:xfrm>
            <a:off x="3282846"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612629"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
        <p:nvSpPr>
          <p:cNvPr id="3" name="Dikdörtgen 2"/>
          <p:cNvSpPr/>
          <p:nvPr/>
        </p:nvSpPr>
        <p:spPr>
          <a:xfrm>
            <a:off x="663081" y="1697115"/>
            <a:ext cx="5343525" cy="630942"/>
          </a:xfrm>
          <a:prstGeom prst="rect">
            <a:avLst/>
          </a:prstGeom>
        </p:spPr>
        <p:txBody>
          <a:bodyPr>
            <a:spAutoFit/>
          </a:bodyPr>
          <a:lstStyle/>
          <a:p>
            <a:pPr algn="ctr"/>
            <a:endParaRPr lang="tr-TR" sz="1100" dirty="0">
              <a:solidFill>
                <a:schemeClr val="accent5">
                  <a:lumMod val="75000"/>
                </a:schemeClr>
              </a:solidFill>
              <a:latin typeface="Comic Sans MS"/>
            </a:endParaRPr>
          </a:p>
          <a:p>
            <a:pPr algn="ctr"/>
            <a:r>
              <a:rPr lang="tr-TR" sz="2400" b="1" dirty="0">
                <a:solidFill>
                  <a:schemeClr val="accent5">
                    <a:lumMod val="75000"/>
                  </a:schemeClr>
                </a:solidFill>
                <a:latin typeface="Comic Sans MS"/>
              </a:rPr>
              <a:t>Duygusal Zorbalık </a:t>
            </a:r>
            <a:endParaRPr lang="tr-TR" dirty="0">
              <a:solidFill>
                <a:schemeClr val="accent5">
                  <a:lumMod val="75000"/>
                </a:schemeClr>
              </a:solidFill>
            </a:endParaRPr>
          </a:p>
        </p:txBody>
      </p:sp>
      <p:sp>
        <p:nvSpPr>
          <p:cNvPr id="4"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7" name="Group 1"/>
          <p:cNvGrpSpPr>
            <a:grpSpLocks/>
          </p:cNvGrpSpPr>
          <p:nvPr/>
        </p:nvGrpSpPr>
        <p:grpSpPr bwMode="auto">
          <a:xfrm>
            <a:off x="6927954" y="1395813"/>
            <a:ext cx="3575050" cy="4741863"/>
            <a:chOff x="0" y="0"/>
            <a:chExt cx="5631" cy="7467"/>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 y="0"/>
              <a:ext cx="5627" cy="746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2"/>
            <p:cNvGrpSpPr>
              <a:grpSpLocks/>
            </p:cNvGrpSpPr>
            <p:nvPr/>
          </p:nvGrpSpPr>
          <p:grpSpPr bwMode="auto">
            <a:xfrm>
              <a:off x="13" y="1958"/>
              <a:ext cx="2" cy="943"/>
              <a:chOff x="13" y="1958"/>
              <a:chExt cx="2" cy="943"/>
            </a:xfrm>
          </p:grpSpPr>
          <p:sp>
            <p:nvSpPr>
              <p:cNvPr id="11" name="Freeform 3"/>
              <p:cNvSpPr>
                <a:spLocks/>
              </p:cNvSpPr>
              <p:nvPr/>
            </p:nvSpPr>
            <p:spPr bwMode="auto">
              <a:xfrm>
                <a:off x="13" y="1958"/>
                <a:ext cx="2" cy="943"/>
              </a:xfrm>
              <a:custGeom>
                <a:avLst/>
                <a:gdLst>
                  <a:gd name="T0" fmla="+- 0 2900 1958"/>
                  <a:gd name="T1" fmla="*/ 2900 h 943"/>
                  <a:gd name="T2" fmla="+- 0 1958 1958"/>
                  <a:gd name="T3" fmla="*/ 1958 h 943"/>
                </a:gdLst>
                <a:ahLst/>
                <a:cxnLst>
                  <a:cxn ang="0">
                    <a:pos x="0" y="T1"/>
                  </a:cxn>
                  <a:cxn ang="0">
                    <a:pos x="0" y="T3"/>
                  </a:cxn>
                </a:cxnLst>
                <a:rect l="0" t="0" r="r" b="b"/>
                <a:pathLst>
                  <a:path h="943">
                    <a:moveTo>
                      <a:pt x="0" y="942"/>
                    </a:moveTo>
                    <a:lnTo>
                      <a:pt x="0" y="0"/>
                    </a:lnTo>
                  </a:path>
                </a:pathLst>
              </a:custGeom>
              <a:noFill/>
              <a:ln w="16625">
                <a:solidFill>
                  <a:srgbClr val="0C0C0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3" name="image1.jpeg"/>
          <p:cNvPicPr/>
          <p:nvPr/>
        </p:nvPicPr>
        <p:blipFill>
          <a:blip r:embed="rId3" cstate="print"/>
          <a:stretch>
            <a:fillRect/>
          </a:stretch>
        </p:blipFill>
        <p:spPr>
          <a:xfrm>
            <a:off x="471909" y="2938648"/>
            <a:ext cx="5808970" cy="3198393"/>
          </a:xfrm>
          <a:prstGeom prst="rect">
            <a:avLst/>
          </a:prstGeom>
        </p:spPr>
      </p:pic>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612629" y="606143"/>
            <a:ext cx="5981125" cy="523220"/>
          </a:xfrm>
          <a:prstGeom prst="rect">
            <a:avLst/>
          </a:prstGeom>
          <a:noFill/>
        </p:spPr>
        <p:txBody>
          <a:bodyPr wrap="none" rtlCol="0">
            <a:spAutoFit/>
          </a:bodyPr>
          <a:lstStyle/>
          <a:p>
            <a:r>
              <a:rPr lang="tr-TR" sz="2800" dirty="0" smtClean="0">
                <a:solidFill>
                  <a:srgbClr val="C00000"/>
                </a:solidFill>
                <a:latin typeface="Comic Sans MS" panose="030F0702030302020204" pitchFamily="66" charset="0"/>
              </a:rPr>
              <a:t>NE TÜR ZORBALIKLAR YAPILIR?</a:t>
            </a:r>
            <a:endParaRPr lang="tr-TR" sz="2800" dirty="0">
              <a:solidFill>
                <a:srgbClr val="C00000"/>
              </a:solidFill>
              <a:latin typeface="Comic Sans MS" panose="030F0702030302020204" pitchFamily="66" charset="0"/>
            </a:endParaRPr>
          </a:p>
        </p:txBody>
      </p:sp>
      <p:sp>
        <p:nvSpPr>
          <p:cNvPr id="4"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sp>
        <p:nvSpPr>
          <p:cNvPr id="5" name="Dikdörtgen 4"/>
          <p:cNvSpPr/>
          <p:nvPr/>
        </p:nvSpPr>
        <p:spPr>
          <a:xfrm>
            <a:off x="940866" y="1532223"/>
            <a:ext cx="5343525" cy="630942"/>
          </a:xfrm>
          <a:prstGeom prst="rect">
            <a:avLst/>
          </a:prstGeom>
        </p:spPr>
        <p:txBody>
          <a:bodyPr>
            <a:spAutoFit/>
          </a:bodyPr>
          <a:lstStyle/>
          <a:p>
            <a:pPr algn="ctr"/>
            <a:endParaRPr lang="tr-TR" sz="1100" dirty="0">
              <a:solidFill>
                <a:schemeClr val="tx1">
                  <a:lumMod val="95000"/>
                  <a:lumOff val="5000"/>
                </a:schemeClr>
              </a:solidFill>
              <a:latin typeface="Comic Sans MS"/>
            </a:endParaRPr>
          </a:p>
          <a:p>
            <a:pPr algn="ctr"/>
            <a:r>
              <a:rPr lang="tr-TR" sz="2400" b="1" dirty="0">
                <a:solidFill>
                  <a:schemeClr val="tx1">
                    <a:lumMod val="95000"/>
                    <a:lumOff val="5000"/>
                  </a:schemeClr>
                </a:solidFill>
                <a:latin typeface="Comic Sans MS"/>
              </a:rPr>
              <a:t>Siber Zorbalık </a:t>
            </a:r>
            <a:endParaRPr lang="tr-TR" dirty="0">
              <a:solidFill>
                <a:schemeClr val="tx1">
                  <a:lumMod val="95000"/>
                  <a:lumOff val="5000"/>
                </a:schemeClr>
              </a:solidFill>
            </a:endParaRPr>
          </a:p>
        </p:txBody>
      </p:sp>
      <p:sp>
        <p:nvSpPr>
          <p:cNvPr id="9"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0" name="Group 1"/>
          <p:cNvGrpSpPr>
            <a:grpSpLocks/>
          </p:cNvGrpSpPr>
          <p:nvPr/>
        </p:nvGrpSpPr>
        <p:grpSpPr bwMode="auto">
          <a:xfrm>
            <a:off x="7032885" y="1581070"/>
            <a:ext cx="3352800" cy="4854575"/>
            <a:chOff x="0" y="0"/>
            <a:chExt cx="5281" cy="7646"/>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 y="0"/>
              <a:ext cx="5271" cy="764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2"/>
            <p:cNvGrpSpPr>
              <a:grpSpLocks/>
            </p:cNvGrpSpPr>
            <p:nvPr/>
          </p:nvGrpSpPr>
          <p:grpSpPr bwMode="auto">
            <a:xfrm>
              <a:off x="16" y="2361"/>
              <a:ext cx="2" cy="531"/>
              <a:chOff x="16" y="2361"/>
              <a:chExt cx="2" cy="531"/>
            </a:xfrm>
          </p:grpSpPr>
          <p:sp>
            <p:nvSpPr>
              <p:cNvPr id="14" name="Freeform 3"/>
              <p:cNvSpPr>
                <a:spLocks/>
              </p:cNvSpPr>
              <p:nvPr/>
            </p:nvSpPr>
            <p:spPr bwMode="auto">
              <a:xfrm>
                <a:off x="16" y="2361"/>
                <a:ext cx="2" cy="531"/>
              </a:xfrm>
              <a:custGeom>
                <a:avLst/>
                <a:gdLst>
                  <a:gd name="T0" fmla="+- 0 2891 2361"/>
                  <a:gd name="T1" fmla="*/ 2891 h 531"/>
                  <a:gd name="T2" fmla="+- 0 2361 2361"/>
                  <a:gd name="T3" fmla="*/ 2361 h 531"/>
                </a:gdLst>
                <a:ahLst/>
                <a:cxnLst>
                  <a:cxn ang="0">
                    <a:pos x="0" y="T1"/>
                  </a:cxn>
                  <a:cxn ang="0">
                    <a:pos x="0" y="T3"/>
                  </a:cxn>
                </a:cxnLst>
                <a:rect l="0" t="0" r="r" b="b"/>
                <a:pathLst>
                  <a:path h="531">
                    <a:moveTo>
                      <a:pt x="0" y="530"/>
                    </a:moveTo>
                    <a:lnTo>
                      <a:pt x="0" y="0"/>
                    </a:lnTo>
                  </a:path>
                </a:pathLst>
              </a:custGeom>
              <a:noFill/>
              <a:ln w="20266">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4342"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56014" y="2728210"/>
            <a:ext cx="4406416" cy="3470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91688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38072" y="468442"/>
            <a:ext cx="5983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b="1" dirty="0">
                <a:solidFill>
                  <a:srgbClr val="990000"/>
                </a:solidFill>
                <a:latin typeface="Comic Sans MS" pitchFamily="66" charset="0"/>
              </a:rPr>
              <a:t>PEK</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 K</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MLER VAR BU </a:t>
            </a:r>
            <a:r>
              <a:rPr lang="tr-TR" altLang="tr-TR" sz="2400" b="1" dirty="0">
                <a:solidFill>
                  <a:srgbClr val="990000"/>
                </a:solidFill>
                <a:latin typeface="Comic Sans MS" pitchFamily="66" charset="0"/>
              </a:rPr>
              <a:t>İŞİ</a:t>
            </a:r>
            <a:r>
              <a:rPr lang="en-US" altLang="tr-TR" sz="2400" b="1" dirty="0">
                <a:solidFill>
                  <a:srgbClr val="990000"/>
                </a:solidFill>
                <a:latin typeface="Comic Sans MS" pitchFamily="66" charset="0"/>
              </a:rPr>
              <a:t>N </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Ç</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NDE?</a:t>
            </a:r>
            <a:endParaRPr lang="en-US" altLang="tr-TR" sz="2400" b="1" dirty="0">
              <a:latin typeface="Comic Sans MS" pitchFamily="66" charset="0"/>
            </a:endParaRPr>
          </a:p>
        </p:txBody>
      </p:sp>
      <p:pic>
        <p:nvPicPr>
          <p:cNvPr id="3" name="Picture 3"/>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23911" y="3216534"/>
            <a:ext cx="6341191"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a:spLocks noChangeArrowheads="1"/>
          </p:cNvSpPr>
          <p:nvPr/>
        </p:nvSpPr>
        <p:spPr bwMode="auto">
          <a:xfrm>
            <a:off x="4697816" y="2378334"/>
            <a:ext cx="118301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err="1" smtClean="0">
                <a:solidFill>
                  <a:srgbClr val="0070C0"/>
                </a:solidFill>
                <a:latin typeface="Comic Sans MS" pitchFamily="66" charset="0"/>
              </a:rPr>
              <a:t>Kurban</a:t>
            </a:r>
            <a:endParaRPr lang="en-US" altLang="tr-TR" sz="2400" dirty="0">
              <a:solidFill>
                <a:srgbClr val="0070C0"/>
              </a:solidFill>
              <a:latin typeface="Comic Sans MS" pitchFamily="66" charset="0"/>
            </a:endParaRPr>
          </a:p>
        </p:txBody>
      </p:sp>
      <p:sp>
        <p:nvSpPr>
          <p:cNvPr id="5" name="Rectangle 5"/>
          <p:cNvSpPr>
            <a:spLocks noChangeArrowheads="1"/>
          </p:cNvSpPr>
          <p:nvPr/>
        </p:nvSpPr>
        <p:spPr bwMode="auto">
          <a:xfrm>
            <a:off x="7431179" y="4283334"/>
            <a:ext cx="104836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smtClean="0">
                <a:solidFill>
                  <a:srgbClr val="C00000"/>
                </a:solidFill>
                <a:latin typeface="Comic Sans MS" pitchFamily="66" charset="0"/>
              </a:rPr>
              <a:t>Zorba</a:t>
            </a:r>
            <a:endParaRPr lang="en-US" altLang="tr-TR" sz="2400" dirty="0">
              <a:solidFill>
                <a:srgbClr val="C00000"/>
              </a:solidFill>
              <a:latin typeface="Comic Sans MS" pitchFamily="66" charset="0"/>
            </a:endParaRPr>
          </a:p>
        </p:txBody>
      </p:sp>
      <p:sp>
        <p:nvSpPr>
          <p:cNvPr id="6" name="Rectangle 6"/>
          <p:cNvSpPr>
            <a:spLocks noChangeArrowheads="1"/>
          </p:cNvSpPr>
          <p:nvPr/>
        </p:nvSpPr>
        <p:spPr bwMode="auto">
          <a:xfrm>
            <a:off x="659216" y="2530734"/>
            <a:ext cx="220573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err="1">
                <a:solidFill>
                  <a:srgbClr val="00B050"/>
                </a:solidFill>
                <a:latin typeface="Comic Sans MS" pitchFamily="66" charset="0"/>
              </a:rPr>
              <a:t>Sessiz</a:t>
            </a:r>
            <a:r>
              <a:rPr lang="en-US" altLang="tr-TR" sz="2400" dirty="0">
                <a:solidFill>
                  <a:srgbClr val="00B050"/>
                </a:solidFill>
                <a:latin typeface="Comic Sans MS" pitchFamily="66" charset="0"/>
              </a:rPr>
              <a:t> </a:t>
            </a:r>
            <a:r>
              <a:rPr lang="en-US" altLang="tr-TR" sz="2400" dirty="0" err="1" smtClean="0">
                <a:solidFill>
                  <a:srgbClr val="00B050"/>
                </a:solidFill>
                <a:latin typeface="Comic Sans MS" pitchFamily="66" charset="0"/>
              </a:rPr>
              <a:t>izleyici</a:t>
            </a:r>
            <a:endParaRPr lang="en-US" altLang="tr-TR" sz="2400" dirty="0">
              <a:solidFill>
                <a:srgbClr val="00B050"/>
              </a:solidFill>
              <a:latin typeface="Comic Sans MS" pitchFamily="66" charset="0"/>
            </a:endParaRPr>
          </a:p>
        </p:txBody>
      </p:sp>
      <p:pic>
        <p:nvPicPr>
          <p:cNvPr id="1026" name="Picture 2" descr="http://3.bp.blogspot.com/-T-eGrpWWfco/UzB2srIT0JI/AAAAAAAAIDU/sJDm8eMGLmA/s1600/zorbal%C4%B1k.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69404" y="2722616"/>
            <a:ext cx="1753888" cy="2851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5275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938072" y="468442"/>
            <a:ext cx="5054269"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SESSİZ İZLEYİCİLER KİMLER?</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775621" y="1847589"/>
            <a:ext cx="432490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ZORBALIĞI SEYREDENLER</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4068700" y="3064290"/>
            <a:ext cx="610423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ZORBALIĞA MÜDAHELE ETMEYENLER</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775621" y="4973795"/>
            <a:ext cx="5310749"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KİMSEYE HABER VERMEYENLER </a:t>
            </a:r>
            <a:endParaRPr lang="en-US" altLang="tr-TR" sz="2400" b="1" dirty="0">
              <a:solidFill>
                <a:schemeClr val="tx2">
                  <a:lumMod val="50000"/>
                </a:schemeClr>
              </a:solidFill>
              <a:latin typeface="Comic Sans MS"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3021" y="2592533"/>
            <a:ext cx="3249431" cy="2381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38211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420912" y="276954"/>
            <a:ext cx="609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lgn="ctr" eaLnBrk="1" hangingPunct="1">
              <a:spcBef>
                <a:spcPct val="0"/>
              </a:spcBef>
              <a:buClrTx/>
              <a:buSzTx/>
              <a:buFontTx/>
              <a:buNone/>
            </a:pPr>
            <a:r>
              <a:rPr lang="tr-TR" altLang="tr-TR" sz="2400" b="1" i="1" dirty="0">
                <a:solidFill>
                  <a:schemeClr val="tx2">
                    <a:lumMod val="50000"/>
                  </a:schemeClr>
                </a:solidFill>
                <a:latin typeface="Comic Sans MS" pitchFamily="66" charset="0"/>
              </a:rPr>
              <a:t>ZORBALIK DAVRANIŞININ </a:t>
            </a:r>
            <a:r>
              <a:rPr lang="tr-TR" altLang="tr-TR" sz="2400" b="1" i="1" dirty="0" smtClean="0">
                <a:solidFill>
                  <a:schemeClr val="tx2">
                    <a:lumMod val="50000"/>
                  </a:schemeClr>
                </a:solidFill>
                <a:latin typeface="Comic Sans MS" pitchFamily="66" charset="0"/>
              </a:rPr>
              <a:t>NEDENLERİ NELERDİR?</a:t>
            </a:r>
            <a:endParaRPr lang="tr-TR" altLang="tr-TR" sz="2400" b="1" i="1" dirty="0">
              <a:solidFill>
                <a:schemeClr val="tx2">
                  <a:lumMod val="50000"/>
                </a:schemeClr>
              </a:solidFill>
              <a:latin typeface="Comic Sans MS" pitchFamily="66" charset="0"/>
            </a:endParaRPr>
          </a:p>
        </p:txBody>
      </p:sp>
      <p:sp>
        <p:nvSpPr>
          <p:cNvPr id="4" name="Rectangle 3"/>
          <p:cNvSpPr>
            <a:spLocks noChangeArrowheads="1"/>
          </p:cNvSpPr>
          <p:nvPr/>
        </p:nvSpPr>
        <p:spPr bwMode="auto">
          <a:xfrm>
            <a:off x="134911" y="1582712"/>
            <a:ext cx="10403174" cy="618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eaLnBrk="0" hangingPunct="0">
              <a:spcBef>
                <a:spcPct val="20000"/>
              </a:spcBef>
              <a:buClr>
                <a:schemeClr val="tx1"/>
              </a:buClr>
              <a:buSzPct val="65000"/>
              <a:buFont typeface="Wingdings" pitchFamily="2" charset="2"/>
              <a:buChar char="l"/>
              <a:defRPr>
                <a:solidFill>
                  <a:schemeClr val="tx1"/>
                </a:solidFill>
                <a:latin typeface="Arial" charset="0"/>
              </a:defRPr>
            </a:lvl5pPr>
            <a:lvl6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lvl="1" eaLnBrk="1" hangingPunct="1">
              <a:spcBef>
                <a:spcPct val="50000"/>
              </a:spcBef>
              <a:buClrTx/>
              <a:buSzTx/>
              <a:buFontTx/>
              <a:buChar char="•"/>
            </a:pPr>
            <a:r>
              <a:rPr lang="de-DE" altLang="tr-TR" sz="1800" dirty="0" err="1">
                <a:solidFill>
                  <a:schemeClr val="tx2">
                    <a:lumMod val="50000"/>
                  </a:schemeClr>
                </a:solidFill>
                <a:latin typeface="Comic Sans MS" pitchFamily="66" charset="0"/>
              </a:rPr>
              <a:t>güç</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duygusundan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hoşlanma</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biyolojik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geneti</a:t>
            </a:r>
            <a:r>
              <a:rPr lang="tr-TR" altLang="tr-TR" sz="1800" dirty="0">
                <a:solidFill>
                  <a:schemeClr val="tx2">
                    <a:lumMod val="50000"/>
                  </a:schemeClr>
                </a:solidFill>
                <a:latin typeface="Comic Sans MS" pitchFamily="66" charset="0"/>
              </a:rPr>
              <a:t>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nedenlerden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ötürü</a:t>
            </a:r>
            <a:r>
              <a:rPr lang="de-DE" altLang="tr-TR" sz="1800" dirty="0">
                <a:solidFill>
                  <a:schemeClr val="tx2">
                    <a:lumMod val="50000"/>
                  </a:schemeClr>
                </a:solidFill>
                <a:latin typeface="Comic Sans MS" panose="030F0702030302020204" pitchFamily="66" charset="0"/>
              </a:rPr>
              <a:t>…</a:t>
            </a:r>
            <a:endParaRPr lang="tr-TR" altLang="tr-TR" sz="1800" dirty="0">
              <a:solidFill>
                <a:schemeClr val="tx2">
                  <a:lumMod val="50000"/>
                </a:schemeClr>
              </a:solidFill>
              <a:latin typeface="Comic Sans MS" pitchFamily="66" charset="0"/>
            </a:endParaRPr>
          </a:p>
          <a:p>
            <a:pPr lvl="1" eaLnBrk="1" hangingPunct="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korkularını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gizlemek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bir</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şeyleri</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başardıklarını</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hissetmediklerinden</a:t>
            </a:r>
            <a:r>
              <a:rPr lang="en-US"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mutsuz</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oldukları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en-US" altLang="tr-TR" sz="1800" dirty="0" smtClean="0">
                <a:solidFill>
                  <a:schemeClr val="tx2">
                    <a:lumMod val="50000"/>
                  </a:schemeClr>
                </a:solidFill>
                <a:latin typeface="Comic Sans MS" pitchFamily="66" charset="0"/>
              </a:rPr>
              <a:t>her </a:t>
            </a:r>
            <a:r>
              <a:rPr lang="en-US" altLang="tr-TR" sz="1800" dirty="0" err="1">
                <a:solidFill>
                  <a:schemeClr val="tx2">
                    <a:lumMod val="50000"/>
                  </a:schemeClr>
                </a:solidFill>
                <a:latin typeface="Comic Sans MS" pitchFamily="66" charset="0"/>
              </a:rPr>
              <a:t>istedikleri</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yapıldığından</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şımarık</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oldukları</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için</a:t>
            </a:r>
            <a:r>
              <a:rPr lang="en-US"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sevilmeden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büyüdükleri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kendilerini</a:t>
            </a:r>
            <a:r>
              <a:rPr lang="de-DE"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sevmedikleri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beğenmedikleri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smtClean="0">
                <a:solidFill>
                  <a:schemeClr val="tx2">
                    <a:lumMod val="50000"/>
                  </a:schemeClr>
                </a:solidFill>
                <a:latin typeface="Comic Sans MS" pitchFamily="66" charset="0"/>
              </a:rPr>
              <a:t>,</a:t>
            </a:r>
            <a:endParaRPr lang="tr-TR" altLang="tr-TR" sz="1800" dirty="0" smtClean="0">
              <a:solidFill>
                <a:schemeClr val="tx2">
                  <a:lumMod val="50000"/>
                </a:schemeClr>
              </a:solidFill>
              <a:latin typeface="Comic Sans MS" pitchFamily="66" charset="0"/>
            </a:endParaRPr>
          </a:p>
          <a:p>
            <a:pPr lvl="1">
              <a:spcBef>
                <a:spcPct val="50000"/>
              </a:spcBef>
              <a:buClrTx/>
              <a:buSzTx/>
              <a:buFontTx/>
              <a:buChar char="•"/>
            </a:pPr>
            <a:r>
              <a:rPr lang="tr-TR" altLang="tr-TR" sz="1800" dirty="0" smtClean="0">
                <a:solidFill>
                  <a:schemeClr val="tx2">
                    <a:lumMod val="50000"/>
                  </a:schemeClr>
                </a:solidFill>
                <a:latin typeface="Comic Sans MS" pitchFamily="66" charset="0"/>
              </a:rPr>
              <a:t>       </a:t>
            </a:r>
            <a:r>
              <a:rPr lang="de-DE" altLang="tr-TR" sz="1800" dirty="0" smtClean="0">
                <a:solidFill>
                  <a:schemeClr val="tx2">
                    <a:lumMod val="50000"/>
                  </a:schemeClr>
                </a:solidFill>
                <a:latin typeface="Comic Sans MS" pitchFamily="66" charset="0"/>
              </a:rPr>
              <a:t> </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hakkı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olandan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fazlasını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almak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kendilerini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yetersiz</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a:t>
            </a:r>
            <a:r>
              <a:rPr lang="de-DE" altLang="tr-TR" sz="1800" dirty="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aşağılanmış</a:t>
            </a:r>
            <a:r>
              <a:rPr lang="tr-TR" altLang="tr-TR" sz="1800" dirty="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hissettiklerinden</a:t>
            </a:r>
            <a:endParaRPr lang="tr-TR" altLang="tr-TR" sz="1800" dirty="0" smtClean="0">
              <a:solidFill>
                <a:schemeClr val="tx2">
                  <a:lumMod val="50000"/>
                </a:schemeClr>
              </a:solidFill>
              <a:latin typeface="Comic Sans MS" pitchFamily="66" charset="0"/>
            </a:endParaRPr>
          </a:p>
          <a:p>
            <a:pPr lvl="1">
              <a:spcBef>
                <a:spcPct val="50000"/>
              </a:spcBef>
              <a:buClrTx/>
              <a:buSzTx/>
              <a:buNone/>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a:solidFill>
                  <a:schemeClr val="tx2">
                    <a:lumMod val="50000"/>
                  </a:schemeClr>
                </a:solidFill>
                <a:latin typeface="Comic Sans MS" pitchFamily="66" charset="0"/>
              </a:rPr>
              <a:t> </a:t>
            </a:r>
            <a:r>
              <a:rPr lang="en-US" altLang="tr-TR" sz="1800" dirty="0">
                <a:solidFill>
                  <a:schemeClr val="tx2">
                    <a:lumMod val="50000"/>
                  </a:schemeClr>
                </a:solidFill>
                <a:latin typeface="Comic Sans MS" pitchFamily="66" charset="0"/>
              </a:rPr>
              <a:t>popular </a:t>
            </a:r>
            <a:r>
              <a:rPr lang="en-US" altLang="tr-TR" sz="1800" dirty="0" err="1">
                <a:solidFill>
                  <a:schemeClr val="tx2">
                    <a:lumMod val="50000"/>
                  </a:schemeClr>
                </a:solidFill>
                <a:latin typeface="Comic Sans MS" pitchFamily="66" charset="0"/>
              </a:rPr>
              <a:t>olmak</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için</a:t>
            </a:r>
            <a:r>
              <a:rPr lang="en-US"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sert</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dayanıklı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izlenimi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vermek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endParaRPr lang="tr-TR" altLang="tr-TR" sz="1800" dirty="0" smtClean="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4">
              <a:spcBef>
                <a:spcPct val="50000"/>
              </a:spcBef>
              <a:buClrTx/>
              <a:buSzTx/>
              <a:buNone/>
            </a:pP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başkaları</a:t>
            </a:r>
            <a:r>
              <a:rPr lang="de-DE"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tarafından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beğenilmek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None/>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216480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78309" y="468442"/>
            <a:ext cx="783708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 YAPILAN KURBANLAR NE HİSSEDER?</a:t>
            </a:r>
            <a:endParaRPr lang="en-US" altLang="tr-TR" sz="2400" b="1" dirty="0">
              <a:solidFill>
                <a:schemeClr val="tx2">
                  <a:lumMod val="50000"/>
                </a:schemeClr>
              </a:solidFill>
              <a:latin typeface="Comic Sans MS" pitchFamily="66" charset="0"/>
            </a:endParaRPr>
          </a:p>
        </p:txBody>
      </p:sp>
      <p:graphicFrame>
        <p:nvGraphicFramePr>
          <p:cNvPr id="3" name="Nesne 2"/>
          <p:cNvGraphicFramePr>
            <a:graphicFrameLocks/>
          </p:cNvGraphicFramePr>
          <p:nvPr>
            <p:extLst>
              <p:ext uri="{D42A27DB-BD31-4B8C-83A1-F6EECF244321}">
                <p14:modId xmlns:p14="http://schemas.microsoft.com/office/powerpoint/2010/main" xmlns="" val="3184526068"/>
              </p:ext>
            </p:extLst>
          </p:nvPr>
        </p:nvGraphicFramePr>
        <p:xfrm>
          <a:off x="4188502" y="5505450"/>
          <a:ext cx="2813050" cy="2057400"/>
        </p:xfrm>
        <a:graphic>
          <a:graphicData uri="http://schemas.openxmlformats.org/presentationml/2006/ole">
            <p:oleObj spid="_x0000_s2059" name="Belge" r:id="rId3" imgW="3314700" imgH="2295525" progId="Word.Document.8">
              <p:embed/>
            </p:oleObj>
          </a:graphicData>
        </a:graphic>
      </p:graphicFrame>
      <p:sp>
        <p:nvSpPr>
          <p:cNvPr id="4" name="Rectangle 2"/>
          <p:cNvSpPr>
            <a:spLocks noChangeArrowheads="1"/>
          </p:cNvSpPr>
          <p:nvPr/>
        </p:nvSpPr>
        <p:spPr bwMode="auto">
          <a:xfrm>
            <a:off x="775621" y="1847589"/>
            <a:ext cx="204222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KIZGINLIK </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2817847" y="2861379"/>
            <a:ext cx="136255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KORKU </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988395" y="4131089"/>
            <a:ext cx="226825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MUTSUZLUK </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6749202" y="1847912"/>
            <a:ext cx="2526333"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GÜVENSİZLİK </a:t>
            </a:r>
            <a:endParaRPr lang="en-US" altLang="tr-TR" sz="2400" b="1" dirty="0">
              <a:solidFill>
                <a:schemeClr val="tx2">
                  <a:lumMod val="50000"/>
                </a:schemeClr>
              </a:solidFill>
              <a:latin typeface="Comic Sans MS" pitchFamily="66" charset="0"/>
            </a:endParaRPr>
          </a:p>
        </p:txBody>
      </p:sp>
      <p:sp>
        <p:nvSpPr>
          <p:cNvPr id="8" name="Rectangle 2"/>
          <p:cNvSpPr>
            <a:spLocks noChangeArrowheads="1"/>
          </p:cNvSpPr>
          <p:nvPr/>
        </p:nvSpPr>
        <p:spPr bwMode="auto">
          <a:xfrm>
            <a:off x="5721677" y="2876141"/>
            <a:ext cx="458138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OKULA GELMEK İSTEMEME </a:t>
            </a:r>
            <a:endParaRPr lang="en-US" altLang="tr-TR" sz="2400" b="1" dirty="0">
              <a:solidFill>
                <a:schemeClr val="tx2">
                  <a:lumMod val="50000"/>
                </a:schemeClr>
              </a:solidFill>
              <a:latin typeface="Comic Sans MS" pitchFamily="66" charset="0"/>
            </a:endParaRPr>
          </a:p>
        </p:txBody>
      </p:sp>
      <p:sp>
        <p:nvSpPr>
          <p:cNvPr id="9" name="Rectangle 2"/>
          <p:cNvSpPr>
            <a:spLocks noChangeArrowheads="1"/>
          </p:cNvSpPr>
          <p:nvPr/>
        </p:nvSpPr>
        <p:spPr bwMode="auto">
          <a:xfrm>
            <a:off x="4789530" y="4362242"/>
            <a:ext cx="1864293"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UTANMA  </a:t>
            </a:r>
            <a:endParaRPr lang="en-US" altLang="tr-TR" sz="2400" b="1" dirty="0">
              <a:solidFill>
                <a:schemeClr val="tx2">
                  <a:lumMod val="50000"/>
                </a:schemeClr>
              </a:solidFill>
              <a:latin typeface="Comic Sans MS" pitchFamily="66" charset="0"/>
            </a:endParaRPr>
          </a:p>
        </p:txBody>
      </p:sp>
      <p:sp>
        <p:nvSpPr>
          <p:cNvPr id="10" name="Rectangle 2"/>
          <p:cNvSpPr>
            <a:spLocks noChangeArrowheads="1"/>
          </p:cNvSpPr>
          <p:nvPr/>
        </p:nvSpPr>
        <p:spPr bwMode="auto">
          <a:xfrm>
            <a:off x="7626044" y="3950435"/>
            <a:ext cx="267701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ENGELLENME   </a:t>
            </a:r>
            <a:endParaRPr lang="en-US" altLang="tr-TR" sz="2400" b="1"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40310413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 calcmode="lin" valueType="num">
                                      <p:cBhvr>
                                        <p:cTn id="5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fltVal val="0"/>
                                          </p:val>
                                        </p:tav>
                                        <p:tav tm="100000">
                                          <p:val>
                                            <p:strVal val="#ppt_w"/>
                                          </p:val>
                                        </p:tav>
                                      </p:tavLst>
                                    </p:anim>
                                    <p:anim calcmode="lin" valueType="num">
                                      <p:cBhvr>
                                        <p:cTn id="62" dur="1000" fill="hold"/>
                                        <p:tgtEl>
                                          <p:spTgt spid="10"/>
                                        </p:tgtEl>
                                        <p:attrNameLst>
                                          <p:attrName>ppt_h</p:attrName>
                                        </p:attrNameLst>
                                      </p:cBhvr>
                                      <p:tavLst>
                                        <p:tav tm="0">
                                          <p:val>
                                            <p:fltVal val="0"/>
                                          </p:val>
                                        </p:tav>
                                        <p:tav tm="100000">
                                          <p:val>
                                            <p:strVal val="#ppt_h"/>
                                          </p:val>
                                        </p:tav>
                                      </p:tavLst>
                                    </p:anim>
                                    <p:anim calcmode="lin" valueType="num">
                                      <p:cBhvr>
                                        <p:cTn id="6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436978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ZORBALAR NE HİSSEDER?</a:t>
            </a:r>
            <a:endParaRPr lang="en-US" altLang="tr-TR" sz="2400" b="1" dirty="0">
              <a:solidFill>
                <a:schemeClr val="tx2">
                  <a:lumMod val="50000"/>
                </a:schemeClr>
              </a:solidFill>
              <a:latin typeface="Comic Sans MS" pitchFamily="66" charset="0"/>
            </a:endParaRPr>
          </a:p>
        </p:txBody>
      </p:sp>
      <p:sp>
        <p:nvSpPr>
          <p:cNvPr id="4" name="Rectangle 2"/>
          <p:cNvSpPr>
            <a:spLocks noChangeArrowheads="1"/>
          </p:cNvSpPr>
          <p:nvPr/>
        </p:nvSpPr>
        <p:spPr bwMode="auto">
          <a:xfrm>
            <a:off x="775621" y="1847589"/>
            <a:ext cx="375583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ASLINDA KORKARLAR </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6232233" y="2434694"/>
            <a:ext cx="416139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ZAYIFLIK HİSSEDERLER </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1375228" y="3441541"/>
            <a:ext cx="458779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POPÜLER OLMAK İSTERLER </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5679902" y="4202451"/>
            <a:ext cx="4895571"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KENDİLERİNİ BEĞENMEZLER </a:t>
            </a:r>
            <a:endParaRPr lang="en-US" altLang="tr-TR" sz="2400" b="1" dirty="0">
              <a:solidFill>
                <a:schemeClr val="tx2">
                  <a:lumMod val="50000"/>
                </a:schemeClr>
              </a:solidFill>
              <a:latin typeface="Comic Sans MS" pitchFamily="66" charset="0"/>
            </a:endParaRPr>
          </a:p>
        </p:txBody>
      </p:sp>
      <p:sp>
        <p:nvSpPr>
          <p:cNvPr id="8" name="Rectangle 2"/>
          <p:cNvSpPr>
            <a:spLocks noChangeArrowheads="1"/>
          </p:cNvSpPr>
          <p:nvPr/>
        </p:nvSpPr>
        <p:spPr bwMode="auto">
          <a:xfrm>
            <a:off x="235975" y="4664758"/>
            <a:ext cx="272510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SALDIRGANLIK </a:t>
            </a:r>
            <a:endParaRPr lang="en-US" altLang="tr-TR" sz="2400" b="1" dirty="0">
              <a:solidFill>
                <a:schemeClr val="tx2">
                  <a:lumMod val="50000"/>
                </a:schemeClr>
              </a:solidFill>
              <a:latin typeface="Comic Sans MS" pitchFamily="66" charset="0"/>
            </a:endParaRPr>
          </a:p>
        </p:txBody>
      </p:sp>
      <p:sp>
        <p:nvSpPr>
          <p:cNvPr id="9" name="Rectangle 2"/>
          <p:cNvSpPr>
            <a:spLocks noChangeArrowheads="1"/>
          </p:cNvSpPr>
          <p:nvPr/>
        </p:nvSpPr>
        <p:spPr bwMode="auto">
          <a:xfrm>
            <a:off x="4120177" y="5366683"/>
            <a:ext cx="219932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YANLIZLIK  </a:t>
            </a:r>
            <a:endParaRPr lang="en-US" altLang="tr-TR" sz="2400" b="1" dirty="0">
              <a:solidFill>
                <a:schemeClr val="tx2">
                  <a:lumMod val="50000"/>
                </a:schemeClr>
              </a:solidFill>
              <a:latin typeface="Comic Sans MS" pitchFamily="66" charset="0"/>
            </a:endParaRPr>
          </a:p>
        </p:txBody>
      </p:sp>
      <p:sp>
        <p:nvSpPr>
          <p:cNvPr id="10" name="Rectangle 2"/>
          <p:cNvSpPr>
            <a:spLocks noChangeArrowheads="1"/>
          </p:cNvSpPr>
          <p:nvPr/>
        </p:nvSpPr>
        <p:spPr bwMode="auto">
          <a:xfrm>
            <a:off x="7667623" y="5734929"/>
            <a:ext cx="2534348"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MUTSUZLUK   </a:t>
            </a:r>
            <a:endParaRPr lang="en-US" altLang="tr-TR" sz="2400" b="1" dirty="0">
              <a:solidFill>
                <a:schemeClr val="tx2">
                  <a:lumMod val="50000"/>
                </a:schemeClr>
              </a:solidFill>
              <a:latin typeface="Comic Sans MS" pitchFamily="66" charset="0"/>
            </a:endParaRPr>
          </a:p>
        </p:txBody>
      </p:sp>
      <p:sp>
        <p:nvSpPr>
          <p:cNvPr id="11" name="Rectangle 5"/>
          <p:cNvSpPr>
            <a:spLocks noChangeArrowheads="1"/>
          </p:cNvSpPr>
          <p:nvPr/>
        </p:nvSpPr>
        <p:spPr bwMode="auto">
          <a:xfrm>
            <a:off x="0" y="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2" name="Group 1"/>
          <p:cNvGrpSpPr>
            <a:grpSpLocks/>
          </p:cNvGrpSpPr>
          <p:nvPr/>
        </p:nvGrpSpPr>
        <p:grpSpPr bwMode="auto">
          <a:xfrm>
            <a:off x="4304411" y="5966084"/>
            <a:ext cx="1927822" cy="1596765"/>
            <a:chOff x="0" y="0"/>
            <a:chExt cx="4844" cy="3318"/>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 y="0"/>
              <a:ext cx="4814" cy="331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Group 2"/>
            <p:cNvGrpSpPr>
              <a:grpSpLocks/>
            </p:cNvGrpSpPr>
            <p:nvPr/>
          </p:nvGrpSpPr>
          <p:grpSpPr bwMode="auto">
            <a:xfrm>
              <a:off x="15" y="3123"/>
              <a:ext cx="4814" cy="11"/>
              <a:chOff x="15" y="3123"/>
              <a:chExt cx="4814" cy="11"/>
            </a:xfrm>
          </p:grpSpPr>
          <p:sp>
            <p:nvSpPr>
              <p:cNvPr id="14" name="Freeform 3"/>
              <p:cNvSpPr>
                <a:spLocks/>
              </p:cNvSpPr>
              <p:nvPr/>
            </p:nvSpPr>
            <p:spPr bwMode="auto">
              <a:xfrm>
                <a:off x="15" y="3123"/>
                <a:ext cx="4814" cy="11"/>
              </a:xfrm>
              <a:custGeom>
                <a:avLst/>
                <a:gdLst>
                  <a:gd name="T0" fmla="+- 0 15 15"/>
                  <a:gd name="T1" fmla="*/ T0 w 4814"/>
                  <a:gd name="T2" fmla="+- 0 3134 3123"/>
                  <a:gd name="T3" fmla="*/ 3134 h 11"/>
                  <a:gd name="T4" fmla="+- 0 4829 15"/>
                  <a:gd name="T5" fmla="*/ T4 w 4814"/>
                  <a:gd name="T6" fmla="+- 0 3123 3123"/>
                  <a:gd name="T7" fmla="*/ 3123 h 11"/>
                </a:gdLst>
                <a:ahLst/>
                <a:cxnLst>
                  <a:cxn ang="0">
                    <a:pos x="T1" y="T3"/>
                  </a:cxn>
                  <a:cxn ang="0">
                    <a:pos x="T5" y="T7"/>
                  </a:cxn>
                </a:cxnLst>
                <a:rect l="0" t="0" r="r" b="b"/>
                <a:pathLst>
                  <a:path w="4814" h="11">
                    <a:moveTo>
                      <a:pt x="0" y="11"/>
                    </a:moveTo>
                    <a:lnTo>
                      <a:pt x="4814" y="0"/>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6" name="Rectangle 2"/>
          <p:cNvSpPr>
            <a:spLocks noChangeArrowheads="1"/>
          </p:cNvSpPr>
          <p:nvPr/>
        </p:nvSpPr>
        <p:spPr bwMode="auto">
          <a:xfrm>
            <a:off x="775621" y="5734930"/>
            <a:ext cx="226664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KISKANÇLIK </a:t>
            </a:r>
            <a:endParaRPr lang="en-US" altLang="tr-TR" sz="2400" b="1" dirty="0">
              <a:solidFill>
                <a:schemeClr val="tx2">
                  <a:lumMod val="50000"/>
                </a:schemeClr>
              </a:solidFill>
              <a:latin typeface="Comic Sans MS" pitchFamily="66" charset="0"/>
            </a:endParaRPr>
          </a:p>
        </p:txBody>
      </p:sp>
      <p:sp>
        <p:nvSpPr>
          <p:cNvPr id="17" name="Rectangle 2"/>
          <p:cNvSpPr>
            <a:spLocks noChangeArrowheads="1"/>
          </p:cNvSpPr>
          <p:nvPr/>
        </p:nvSpPr>
        <p:spPr bwMode="auto">
          <a:xfrm>
            <a:off x="5852321" y="1616435"/>
            <a:ext cx="238687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ACIMASIZLIK</a:t>
            </a:r>
            <a:endParaRPr lang="en-US" altLang="tr-TR" sz="2400" b="1"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P spid="16" grpId="0" autoUpdateAnimBg="0"/>
      <p:bldP spid="1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3" name="zorbalık a.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364105"/>
            <a:ext cx="10688638" cy="4680001"/>
          </a:xfrm>
          <a:prstGeom prst="rect">
            <a:avLst/>
          </a:prstGeom>
        </p:spPr>
      </p:pic>
    </p:spTree>
    <p:extLst>
      <p:ext uri="{BB962C8B-B14F-4D97-AF65-F5344CB8AC3E}">
        <p14:creationId xmlns:p14="http://schemas.microsoft.com/office/powerpoint/2010/main" xmlns="" val="3350058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2" name="07032639_siberaslan_0707.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349114"/>
            <a:ext cx="10688638" cy="4811843"/>
          </a:xfrm>
          <a:prstGeom prst="rect">
            <a:avLst/>
          </a:prstGeom>
        </p:spPr>
      </p:pic>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4" name="Dikdörtgen 3"/>
          <p:cNvSpPr/>
          <p:nvPr/>
        </p:nvSpPr>
        <p:spPr>
          <a:xfrm>
            <a:off x="1214205" y="1763853"/>
            <a:ext cx="8229600" cy="646331"/>
          </a:xfrm>
          <a:prstGeom prst="rect">
            <a:avLst/>
          </a:prstGeom>
        </p:spPr>
        <p:txBody>
          <a:bodyPr wrap="square">
            <a:spAutoFit/>
          </a:bodyPr>
          <a:lstStyle/>
          <a:p>
            <a:pPr>
              <a:spcBef>
                <a:spcPct val="0"/>
              </a:spcBef>
              <a:buFontTx/>
              <a:buChar char="•"/>
            </a:pPr>
            <a:r>
              <a:rPr lang="tr-TR" altLang="tr-TR" sz="3600" dirty="0">
                <a:solidFill>
                  <a:schemeClr val="tx2">
                    <a:lumMod val="50000"/>
                  </a:schemeClr>
                </a:solidFill>
                <a:latin typeface="Comic Sans MS" pitchFamily="66" charset="0"/>
              </a:rPr>
              <a:t>Zorbalık karşısında sessiz </a:t>
            </a:r>
            <a:r>
              <a:rPr lang="tr-TR" altLang="tr-TR" sz="3600" dirty="0" smtClean="0">
                <a:solidFill>
                  <a:schemeClr val="tx2">
                    <a:lumMod val="50000"/>
                  </a:schemeClr>
                </a:solidFill>
                <a:latin typeface="Comic Sans MS" pitchFamily="66" charset="0"/>
              </a:rPr>
              <a:t>kalmayın !</a:t>
            </a:r>
            <a:endParaRPr lang="tr-TR" altLang="tr-TR" sz="3600" dirty="0">
              <a:solidFill>
                <a:schemeClr val="tx2">
                  <a:lumMod val="50000"/>
                </a:schemeClr>
              </a:solidFill>
              <a:latin typeface="Comic Sans MS" pitchFamily="66" charset="0"/>
            </a:endParaRP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9203" y="2782771"/>
            <a:ext cx="5520554" cy="3677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6" name="Dikdörtgen 5"/>
          <p:cNvSpPr/>
          <p:nvPr/>
        </p:nvSpPr>
        <p:spPr>
          <a:xfrm>
            <a:off x="1508295" y="3387930"/>
            <a:ext cx="8229600" cy="646331"/>
          </a:xfrm>
          <a:prstGeom prst="rect">
            <a:avLst/>
          </a:prstGeom>
        </p:spPr>
        <p:txBody>
          <a:bodyPr wrap="square">
            <a:spAutoFit/>
          </a:bodyPr>
          <a:lstStyle/>
          <a:p>
            <a:pPr algn="ctr">
              <a:spcBef>
                <a:spcPct val="0"/>
              </a:spcBef>
              <a:buFontTx/>
              <a:buChar char="•"/>
            </a:pPr>
            <a:r>
              <a:rPr lang="tr-TR" altLang="tr-TR" sz="3600" dirty="0" smtClean="0">
                <a:solidFill>
                  <a:schemeClr val="tx2">
                    <a:lumMod val="50000"/>
                  </a:schemeClr>
                </a:solidFill>
                <a:latin typeface="Comic Sans MS" pitchFamily="66" charset="0"/>
              </a:rPr>
              <a:t>CESUR OL KORKMA!</a:t>
            </a:r>
            <a:endParaRPr lang="tr-TR" altLang="tr-TR" sz="3600" dirty="0">
              <a:solidFill>
                <a:schemeClr val="tx2">
                  <a:lumMod val="50000"/>
                </a:schemeClr>
              </a:solidFill>
              <a:latin typeface="Comic Sans MS" pitchFamily="66" charset="0"/>
            </a:endParaRPr>
          </a:p>
        </p:txBody>
      </p:sp>
      <p:pic>
        <p:nvPicPr>
          <p:cNvPr id="7" name="Picture 2" descr="http://png.clipart.me/graphics/thumbs/137/super-hero-boy-cartoon-posing_13759612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44591" y="3066380"/>
            <a:ext cx="2315194" cy="29430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www.justcraftyenough.com/wp-content/uploads/2012/10/WordGirl_Official_Pic.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420" y="3130517"/>
            <a:ext cx="2559750" cy="3305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35005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rgbClr val="990000"/>
                </a:solidFill>
                <a:latin typeface="Comic Sans MS" pitchFamily="66" charset="0"/>
              </a:rPr>
              <a:t>ZORBALIKLA NASIL BAŞA ÇIKILABİLİR?</a:t>
            </a:r>
            <a:endParaRPr lang="en-US" altLang="tr-TR" sz="2400" b="1" dirty="0">
              <a:latin typeface="Comic Sans MS" pitchFamily="66" charset="0"/>
            </a:endParaRPr>
          </a:p>
        </p:txBody>
      </p:sp>
      <p:sp>
        <p:nvSpPr>
          <p:cNvPr id="3" name="Dikdörtgen 2"/>
          <p:cNvSpPr/>
          <p:nvPr/>
        </p:nvSpPr>
        <p:spPr>
          <a:xfrm>
            <a:off x="339035" y="1670680"/>
            <a:ext cx="10073390" cy="954107"/>
          </a:xfrm>
          <a:prstGeom prst="rect">
            <a:avLst/>
          </a:prstGeom>
        </p:spPr>
        <p:txBody>
          <a:bodyPr wrap="square">
            <a:spAutoFit/>
          </a:bodyPr>
          <a:lstStyle/>
          <a:p>
            <a:pPr algn="ctr">
              <a:spcBef>
                <a:spcPct val="0"/>
              </a:spcBef>
              <a:buFontTx/>
              <a:buChar char="•"/>
            </a:pPr>
            <a:r>
              <a:rPr lang="tr-TR" altLang="tr-TR" sz="2800" dirty="0">
                <a:solidFill>
                  <a:schemeClr val="tx2">
                    <a:lumMod val="50000"/>
                  </a:schemeClr>
                </a:solidFill>
                <a:latin typeface="Comic Sans MS" pitchFamily="66" charset="0"/>
              </a:rPr>
              <a:t>Zorbalığa maruz kaldığınızda bunu </a:t>
            </a:r>
            <a:r>
              <a:rPr lang="tr-TR" altLang="tr-TR" sz="2800" dirty="0" smtClean="0">
                <a:solidFill>
                  <a:schemeClr val="tx2">
                    <a:lumMod val="50000"/>
                  </a:schemeClr>
                </a:solidFill>
                <a:latin typeface="Comic Sans MS" pitchFamily="66" charset="0"/>
              </a:rPr>
              <a:t> öğretmenlerinizle </a:t>
            </a:r>
            <a:r>
              <a:rPr lang="tr-TR" altLang="tr-TR" sz="2800" dirty="0">
                <a:solidFill>
                  <a:schemeClr val="tx2">
                    <a:lumMod val="50000"/>
                  </a:schemeClr>
                </a:solidFill>
                <a:latin typeface="Comic Sans MS" pitchFamily="66" charset="0"/>
              </a:rPr>
              <a:t>rehberlik servisi ya </a:t>
            </a:r>
            <a:r>
              <a:rPr lang="tr-TR" altLang="tr-TR" sz="2800" dirty="0" smtClean="0">
                <a:solidFill>
                  <a:schemeClr val="tx2">
                    <a:lumMod val="50000"/>
                  </a:schemeClr>
                </a:solidFill>
                <a:latin typeface="Comic Sans MS" pitchFamily="66" charset="0"/>
              </a:rPr>
              <a:t>da okul </a:t>
            </a:r>
            <a:r>
              <a:rPr lang="tr-TR" altLang="tr-TR" sz="2800" dirty="0">
                <a:solidFill>
                  <a:schemeClr val="tx2">
                    <a:lumMod val="50000"/>
                  </a:schemeClr>
                </a:solidFill>
                <a:latin typeface="Comic Sans MS" pitchFamily="66" charset="0"/>
              </a:rPr>
              <a:t>idaresiyle paylaşın</a:t>
            </a:r>
            <a:endParaRPr lang="tr-TR" sz="2800" dirty="0">
              <a:solidFill>
                <a:schemeClr val="tx2">
                  <a:lumMod val="50000"/>
                </a:schemeClr>
              </a:solidFill>
            </a:endParaRPr>
          </a:p>
        </p:txBody>
      </p:sp>
      <p:sp>
        <p:nvSpPr>
          <p:cNvPr id="4" name="Dikdörtgen 3"/>
          <p:cNvSpPr/>
          <p:nvPr/>
        </p:nvSpPr>
        <p:spPr>
          <a:xfrm>
            <a:off x="2416929" y="2886242"/>
            <a:ext cx="5917602" cy="830997"/>
          </a:xfrm>
          <a:prstGeom prst="rect">
            <a:avLst/>
          </a:prstGeom>
        </p:spPr>
        <p:txBody>
          <a:bodyPr wrap="square">
            <a:spAutoFit/>
          </a:bodyPr>
          <a:lstStyle/>
          <a:p>
            <a:pPr algn="ctr">
              <a:spcBef>
                <a:spcPct val="0"/>
              </a:spcBef>
            </a:pPr>
            <a:r>
              <a:rPr lang="tr-TR" altLang="tr-TR" sz="2400" b="1" dirty="0" smtClean="0">
                <a:solidFill>
                  <a:schemeClr val="tx2">
                    <a:lumMod val="50000"/>
                  </a:schemeClr>
                </a:solidFill>
                <a:latin typeface="Comic Sans MS" pitchFamily="66" charset="0"/>
              </a:rPr>
              <a:t>         Bu </a:t>
            </a:r>
            <a:r>
              <a:rPr lang="tr-TR" altLang="tr-TR" sz="2400" b="1" dirty="0">
                <a:solidFill>
                  <a:schemeClr val="tx2">
                    <a:lumMod val="50000"/>
                  </a:schemeClr>
                </a:solidFill>
                <a:latin typeface="Comic Sans MS" pitchFamily="66" charset="0"/>
              </a:rPr>
              <a:t>durumu paylaşmak</a:t>
            </a:r>
          </a:p>
          <a:p>
            <a:pPr algn="ctr">
              <a:spcBef>
                <a:spcPct val="0"/>
              </a:spcBef>
            </a:pPr>
            <a:r>
              <a:rPr lang="tr-TR" altLang="tr-TR" sz="2400" b="1" dirty="0">
                <a:solidFill>
                  <a:schemeClr val="tx2">
                    <a:lumMod val="50000"/>
                  </a:schemeClr>
                </a:solidFill>
                <a:latin typeface="Comic Sans MS" pitchFamily="66" charset="0"/>
              </a:rPr>
              <a:t>          “İSPİYONCULUK DEĞİLDİR</a:t>
            </a:r>
            <a:r>
              <a:rPr lang="tr-TR" altLang="tr-TR" sz="2400" b="1" dirty="0" smtClean="0">
                <a:solidFill>
                  <a:schemeClr val="tx2">
                    <a:lumMod val="50000"/>
                  </a:schemeClr>
                </a:solidFill>
                <a:latin typeface="Comic Sans MS" pitchFamily="66" charset="0"/>
              </a:rPr>
              <a:t>”!</a:t>
            </a:r>
            <a:endParaRPr lang="tr-TR" altLang="tr-TR" sz="2400" b="1" dirty="0">
              <a:solidFill>
                <a:schemeClr val="tx2">
                  <a:lumMod val="50000"/>
                </a:schemeClr>
              </a:solidFill>
              <a:latin typeface="Comic Sans MS" pitchFamily="66" charset="0"/>
            </a:endParaRPr>
          </a:p>
        </p:txBody>
      </p:sp>
      <p:pic>
        <p:nvPicPr>
          <p:cNvPr id="5122" name="Picture 2" descr="http://www.omurokur.com/wp-content/uploads/teache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46869" y="4017043"/>
            <a:ext cx="2288645" cy="22886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69232" y="2564668"/>
            <a:ext cx="8934138" cy="830997"/>
          </a:xfrm>
          <a:prstGeom prst="rect">
            <a:avLst/>
          </a:prstGeom>
        </p:spPr>
        <p:txBody>
          <a:bodyPr wrap="square">
            <a:spAutoFit/>
          </a:bodyPr>
          <a:lstStyle/>
          <a:p>
            <a:pPr algn="ctr">
              <a:spcBef>
                <a:spcPct val="0"/>
              </a:spcBef>
            </a:pPr>
            <a:r>
              <a:rPr lang="tr-TR" altLang="tr-TR" sz="2400" dirty="0">
                <a:solidFill>
                  <a:schemeClr val="tx2">
                    <a:lumMod val="50000"/>
                  </a:schemeClr>
                </a:solidFill>
                <a:latin typeface="Comic Sans MS" pitchFamily="66" charset="0"/>
              </a:rPr>
              <a:t>Okulunuzu ve arkadaşlarınızı sahiplenin sadece kendinize değil arkadaşınıza yapılan </a:t>
            </a:r>
            <a:r>
              <a:rPr lang="tr-TR" altLang="tr-TR" sz="2400" dirty="0" smtClean="0">
                <a:solidFill>
                  <a:schemeClr val="tx2">
                    <a:lumMod val="50000"/>
                  </a:schemeClr>
                </a:solidFill>
                <a:latin typeface="Comic Sans MS" pitchFamily="66" charset="0"/>
              </a:rPr>
              <a:t>zorbalığa da </a:t>
            </a:r>
            <a:r>
              <a:rPr lang="tr-TR" altLang="tr-TR" sz="2400" dirty="0">
                <a:solidFill>
                  <a:schemeClr val="tx2">
                    <a:lumMod val="50000"/>
                  </a:schemeClr>
                </a:solidFill>
                <a:latin typeface="Comic Sans MS" pitchFamily="66" charset="0"/>
              </a:rPr>
              <a:t>tepki gösterin </a:t>
            </a:r>
          </a:p>
        </p:txBody>
      </p:sp>
      <p:sp>
        <p:nvSpPr>
          <p:cNvPr id="3"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47345" y="3395665"/>
            <a:ext cx="3447738" cy="252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Metin kutusu 3"/>
          <p:cNvSpPr txBox="1"/>
          <p:nvPr/>
        </p:nvSpPr>
        <p:spPr>
          <a:xfrm>
            <a:off x="4091506" y="5388553"/>
            <a:ext cx="1679708" cy="1061829"/>
          </a:xfrm>
          <a:prstGeom prst="rect">
            <a:avLst/>
          </a:prstGeom>
          <a:noFill/>
        </p:spPr>
        <p:txBody>
          <a:bodyPr wrap="square" rtlCol="0">
            <a:spAutoFit/>
          </a:bodyPr>
          <a:lstStyle/>
          <a:p>
            <a:r>
              <a:rPr lang="tr-TR" dirty="0" smtClean="0">
                <a:solidFill>
                  <a:schemeClr val="tx2">
                    <a:lumMod val="50000"/>
                  </a:schemeClr>
                </a:solidFill>
                <a:latin typeface="Comic Sans MS" panose="030F0702030302020204" pitchFamily="66" charset="0"/>
              </a:rPr>
              <a:t>Konuş </a:t>
            </a:r>
          </a:p>
          <a:p>
            <a:r>
              <a:rPr lang="tr-TR" dirty="0" smtClean="0">
                <a:solidFill>
                  <a:schemeClr val="tx2">
                    <a:lumMod val="50000"/>
                  </a:schemeClr>
                </a:solidFill>
                <a:latin typeface="Comic Sans MS" panose="030F0702030302020204" pitchFamily="66" charset="0"/>
              </a:rPr>
              <a:t>Anlat </a:t>
            </a:r>
          </a:p>
          <a:p>
            <a:r>
              <a:rPr lang="tr-TR" dirty="0" smtClean="0">
                <a:solidFill>
                  <a:schemeClr val="tx2">
                    <a:lumMod val="50000"/>
                  </a:schemeClr>
                </a:solidFill>
                <a:latin typeface="Comic Sans MS" panose="030F0702030302020204" pitchFamily="66" charset="0"/>
              </a:rPr>
              <a:t>Yardım Et</a:t>
            </a:r>
            <a:endParaRPr lang="tr-TR"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3" name="Metin kutusu 2"/>
          <p:cNvSpPr txBox="1"/>
          <p:nvPr/>
        </p:nvSpPr>
        <p:spPr>
          <a:xfrm>
            <a:off x="2878111" y="1623164"/>
            <a:ext cx="5816184" cy="415498"/>
          </a:xfrm>
          <a:prstGeom prst="rect">
            <a:avLst/>
          </a:prstGeom>
          <a:noFill/>
        </p:spPr>
        <p:txBody>
          <a:bodyPr wrap="square" rtlCol="0">
            <a:spAutoFit/>
          </a:bodyPr>
          <a:lstStyle/>
          <a:p>
            <a:r>
              <a:rPr lang="tr-TR" dirty="0" smtClean="0">
                <a:solidFill>
                  <a:schemeClr val="tx2">
                    <a:lumMod val="50000"/>
                  </a:schemeClr>
                </a:solidFill>
                <a:latin typeface="Comic Sans MS" panose="030F0702030302020204" pitchFamily="66" charset="0"/>
              </a:rPr>
              <a:t>OKULUNA VE ÖĞRETMENİNE GÜVEN !</a:t>
            </a:r>
            <a:endParaRPr lang="tr-TR" dirty="0">
              <a:solidFill>
                <a:schemeClr val="tx2">
                  <a:lumMod val="50000"/>
                </a:schemeClr>
              </a:solidFill>
              <a:latin typeface="Comic Sans MS" panose="030F0702030302020204" pitchFamily="66" charset="0"/>
            </a:endParaRPr>
          </a:p>
        </p:txBody>
      </p:sp>
      <p:sp>
        <p:nvSpPr>
          <p:cNvPr id="4" name="Metin kutusu 3"/>
          <p:cNvSpPr txBox="1"/>
          <p:nvPr/>
        </p:nvSpPr>
        <p:spPr>
          <a:xfrm>
            <a:off x="135454" y="3128636"/>
            <a:ext cx="10257937" cy="1015663"/>
          </a:xfrm>
          <a:prstGeom prst="rect">
            <a:avLst/>
          </a:prstGeom>
          <a:noFill/>
        </p:spPr>
        <p:txBody>
          <a:bodyPr wrap="none" rtlCol="0">
            <a:spAutoFit/>
          </a:bodyPr>
          <a:lstStyle/>
          <a:p>
            <a:pPr algn="ctr"/>
            <a:r>
              <a:rPr lang="tr-TR" sz="2000" dirty="0" smtClean="0">
                <a:solidFill>
                  <a:schemeClr val="tx2">
                    <a:lumMod val="50000"/>
                  </a:schemeClr>
                </a:solidFill>
                <a:latin typeface="Comic Sans MS" panose="030F0702030302020204" pitchFamily="66" charset="0"/>
              </a:rPr>
              <a:t>OKULUMUZ, ZORBALIĞA VE ŞİDDETE KARŞI SİZİ KORUR, SİZE YARDIM EDER</a:t>
            </a:r>
          </a:p>
          <a:p>
            <a:pPr algn="ctr"/>
            <a:endParaRPr lang="tr-TR" sz="2000" dirty="0" smtClean="0">
              <a:solidFill>
                <a:schemeClr val="tx2">
                  <a:lumMod val="50000"/>
                </a:schemeClr>
              </a:solidFill>
              <a:latin typeface="Comic Sans MS" panose="030F0702030302020204" pitchFamily="66" charset="0"/>
            </a:endParaRPr>
          </a:p>
          <a:p>
            <a:pPr algn="ctr"/>
            <a:r>
              <a:rPr lang="tr-TR" sz="2000" dirty="0" smtClean="0">
                <a:solidFill>
                  <a:schemeClr val="tx2">
                    <a:lumMod val="50000"/>
                  </a:schemeClr>
                </a:solidFill>
                <a:latin typeface="Comic Sans MS" panose="030F0702030302020204" pitchFamily="66" charset="0"/>
              </a:rPr>
              <a:t>HEPİMİZ YANINIZDAYIZ !  </a:t>
            </a:r>
            <a:endParaRPr lang="tr-TR" sz="2000" dirty="0">
              <a:solidFill>
                <a:schemeClr val="tx2">
                  <a:lumMod val="50000"/>
                </a:schemeClr>
              </a:solidFill>
              <a:latin typeface="Comic Sans MS" panose="030F0702030302020204" pitchFamily="66" charset="0"/>
            </a:endParaRPr>
          </a:p>
        </p:txBody>
      </p:sp>
      <p:pic>
        <p:nvPicPr>
          <p:cNvPr id="7170" name="Picture 2" descr="http://www.petek.az/a/absolute_ogretmen_ogrenci.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23709" y="4392033"/>
            <a:ext cx="2292081" cy="27907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pic>
        <p:nvPicPr>
          <p:cNvPr id="7170" name="Picture 2" descr="http://www.petek.az/a/absolute_ogretmen_ogrenci.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34433" y="5576342"/>
            <a:ext cx="1504064" cy="18312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2"/>
          <p:cNvSpPr txBox="1">
            <a:spLocks noChangeArrowheads="1"/>
          </p:cNvSpPr>
          <p:nvPr/>
        </p:nvSpPr>
        <p:spPr bwMode="auto">
          <a:xfrm>
            <a:off x="1347865" y="1447800"/>
            <a:ext cx="807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i="1" dirty="0">
                <a:solidFill>
                  <a:schemeClr val="tx2">
                    <a:lumMod val="50000"/>
                  </a:schemeClr>
                </a:solidFill>
                <a:latin typeface="Comic Sans MS" pitchFamily="66" charset="0"/>
              </a:rPr>
              <a:t>ZORBALIK KONUSUNDA OKUL POLİTİKAMIZ:</a:t>
            </a:r>
          </a:p>
        </p:txBody>
      </p:sp>
      <p:sp>
        <p:nvSpPr>
          <p:cNvPr id="7" name="Text Box 3"/>
          <p:cNvSpPr txBox="1">
            <a:spLocks noChangeArrowheads="1"/>
          </p:cNvSpPr>
          <p:nvPr/>
        </p:nvSpPr>
        <p:spPr bwMode="auto">
          <a:xfrm>
            <a:off x="1157365" y="2097374"/>
            <a:ext cx="8458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1- Okulda, ve</a:t>
            </a:r>
            <a:r>
              <a:rPr lang="tr-TR" altLang="tr-TR" sz="2000" dirty="0">
                <a:solidFill>
                  <a:schemeClr val="tx2">
                    <a:lumMod val="50000"/>
                  </a:schemeClr>
                </a:solidFill>
                <a:latin typeface="Comic Sans MS" pitchFamily="66" charset="0"/>
              </a:rPr>
              <a:t>ya</a:t>
            </a:r>
            <a:r>
              <a:rPr lang="tr-TR" altLang="tr-TR" sz="2000" dirty="0">
                <a:solidFill>
                  <a:schemeClr val="tx2">
                    <a:lumMod val="50000"/>
                  </a:schemeClr>
                </a:solidFill>
                <a:latin typeface="Comic Sans MS" pitchFamily="66" charset="0"/>
                <a:cs typeface="Times New Roman" pitchFamily="18" charset="0"/>
              </a:rPr>
              <a:t> okul dış</a:t>
            </a:r>
            <a:r>
              <a:rPr lang="tr-TR" altLang="tr-TR" sz="2000" dirty="0">
                <a:solidFill>
                  <a:schemeClr val="tx2">
                    <a:lumMod val="50000"/>
                  </a:schemeClr>
                </a:solidFill>
                <a:latin typeface="Comic Sans MS" pitchFamily="66" charset="0"/>
              </a:rPr>
              <a:t>ında </a:t>
            </a:r>
            <a:r>
              <a:rPr lang="tr-TR" altLang="tr-TR" sz="2000" dirty="0">
                <a:solidFill>
                  <a:schemeClr val="tx2">
                    <a:lumMod val="50000"/>
                  </a:schemeClr>
                </a:solidFill>
                <a:latin typeface="Comic Sans MS" pitchFamily="66" charset="0"/>
                <a:cs typeface="Times New Roman" pitchFamily="18" charset="0"/>
              </a:rPr>
              <a:t>hiçbir birey bir diğerine fiziksel yada psikolojik şiddet uygulayamaz.</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2- Okul yönetimi herhangi bir zorbalık davranışı karşısında, mevcut yönetmelikler doğrultusunda her türlü önlemi alır.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3- Herhangi bir zorbalık olayında öğrencilerin(mağdur yada zorba) kimlik bilgilerinin gizlilik içinde saklanması esastır.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4- Herhangi bir zorbalık olayında öğrencilerin (zorba ve mağdur) velileri mutlaka bilgilendirilir ve alınacak önlemler konusunda işbirliği sağlanır.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endParaRPr lang="tr-TR" altLang="tr-TR" sz="2000"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18361006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3" name="VIDEO 5.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64892" y="1394084"/>
            <a:ext cx="10358203" cy="5021705"/>
          </a:xfrm>
          <a:prstGeom prst="rect">
            <a:avLst/>
          </a:prstGeom>
        </p:spPr>
      </p:pic>
    </p:spTree>
    <p:extLst>
      <p:ext uri="{BB962C8B-B14F-4D97-AF65-F5344CB8AC3E}">
        <p14:creationId xmlns:p14="http://schemas.microsoft.com/office/powerpoint/2010/main" xmlns="" val="9138202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282019" y="1385560"/>
            <a:ext cx="7176775" cy="5039778"/>
          </a:xfrm>
          <a:prstGeom prst="rect">
            <a:avLst/>
          </a:prstGeom>
        </p:spPr>
        <p:txBody>
          <a:bodyPr wrap="square">
            <a:spAutoFit/>
          </a:bodyPr>
          <a:lstStyle/>
          <a:p>
            <a:pPr algn="ctr">
              <a:lnSpc>
                <a:spcPct val="107000"/>
              </a:lnSpc>
              <a:spcAft>
                <a:spcPts val="800"/>
              </a:spcAft>
            </a:pPr>
            <a:r>
              <a:rPr lang="tr-TR" sz="9600" b="1" dirty="0">
                <a:solidFill>
                  <a:srgbClr val="C00000"/>
                </a:solidFill>
                <a:latin typeface="Comic Sans MS" panose="030F0702030302020204" pitchFamily="66" charset="0"/>
                <a:ea typeface="Calibri"/>
                <a:cs typeface="Times New Roman"/>
              </a:rPr>
              <a:t>ZORBA</a:t>
            </a:r>
            <a:endParaRPr lang="tr-TR" sz="800" dirty="0">
              <a:latin typeface="Comic Sans MS" panose="030F0702030302020204" pitchFamily="66" charset="0"/>
              <a:ea typeface="Calibri"/>
              <a:cs typeface="Times New Roman"/>
            </a:endParaRPr>
          </a:p>
          <a:p>
            <a:pPr algn="ctr">
              <a:lnSpc>
                <a:spcPct val="107000"/>
              </a:lnSpc>
              <a:spcAft>
                <a:spcPts val="800"/>
              </a:spcAft>
            </a:pPr>
            <a:r>
              <a:rPr lang="tr-TR" sz="9600" b="1" dirty="0">
                <a:solidFill>
                  <a:srgbClr val="C00000"/>
                </a:solidFill>
                <a:latin typeface="Comic Sans MS" panose="030F0702030302020204" pitchFamily="66" charset="0"/>
                <a:ea typeface="Calibri"/>
                <a:cs typeface="Times New Roman"/>
              </a:rPr>
              <a:t>OLMA</a:t>
            </a:r>
            <a:endParaRPr lang="tr-TR" sz="800" dirty="0">
              <a:latin typeface="Comic Sans MS" panose="030F0702030302020204" pitchFamily="66" charset="0"/>
              <a:ea typeface="Calibri"/>
              <a:cs typeface="Times New Roman"/>
            </a:endParaRPr>
          </a:p>
          <a:p>
            <a:pPr algn="ctr">
              <a:lnSpc>
                <a:spcPct val="107000"/>
              </a:lnSpc>
              <a:spcAft>
                <a:spcPts val="800"/>
              </a:spcAft>
            </a:pPr>
            <a:r>
              <a:rPr lang="tr-TR" sz="9600" b="1" dirty="0">
                <a:solidFill>
                  <a:srgbClr val="2E74B5"/>
                </a:solidFill>
                <a:latin typeface="Comic Sans MS" panose="030F0702030302020204" pitchFamily="66" charset="0"/>
                <a:ea typeface="Calibri"/>
                <a:cs typeface="Times New Roman"/>
              </a:rPr>
              <a:t>KANKA OL</a:t>
            </a:r>
            <a:endParaRPr lang="tr-TR" sz="800" dirty="0">
              <a:latin typeface="Comic Sans MS" panose="030F0702030302020204" pitchFamily="66" charset="0"/>
              <a:ea typeface="Calibri"/>
              <a:cs typeface="Times New Roman"/>
            </a:endParaRPr>
          </a:p>
        </p:txBody>
      </p:sp>
      <p:sp>
        <p:nvSpPr>
          <p:cNvPr id="4" name="Rectangle 2"/>
          <p:cNvSpPr>
            <a:spLocks noChangeArrowheads="1"/>
          </p:cNvSpPr>
          <p:nvPr/>
        </p:nvSpPr>
        <p:spPr bwMode="auto">
          <a:xfrm>
            <a:off x="3297837" y="468441"/>
            <a:ext cx="543418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rgbClr val="990000"/>
                </a:solidFill>
                <a:latin typeface="Comic Sans MS" pitchFamily="66" charset="0"/>
              </a:rPr>
              <a:t>VEE SON OLARAK DİYORUZ Kİ …</a:t>
            </a:r>
            <a:endParaRPr lang="en-US" altLang="tr-TR" sz="2400" b="1" dirty="0">
              <a:latin typeface="Comic Sans MS" pitchFamily="66" charset="0"/>
            </a:endParaRPr>
          </a:p>
        </p:txBody>
      </p:sp>
    </p:spTree>
    <p:extLst>
      <p:ext uri="{BB962C8B-B14F-4D97-AF65-F5344CB8AC3E}">
        <p14:creationId xmlns:p14="http://schemas.microsoft.com/office/powerpoint/2010/main" xmlns="" val="3843944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
        <p:nvSpPr>
          <p:cNvPr id="2" name="Rectangle 1"/>
          <p:cNvSpPr/>
          <p:nvPr/>
        </p:nvSpPr>
        <p:spPr>
          <a:xfrm>
            <a:off x="4935289" y="2201381"/>
            <a:ext cx="5343525" cy="1938877"/>
          </a:xfrm>
          <a:prstGeom prst="rect">
            <a:avLst/>
          </a:prstGeom>
        </p:spPr>
        <p:txBody>
          <a:bodyPr lIns="91326" tIns="45663" rIns="91326" bIns="45663">
            <a:spAutoFit/>
          </a:bodyPr>
          <a:lstStyle/>
          <a:p>
            <a:pPr marL="342900" indent="-342900">
              <a:buFont typeface="Arial" panose="020B0604020202020204" pitchFamily="34" charset="0"/>
              <a:buChar char="•"/>
            </a:pPr>
            <a:r>
              <a:rPr lang="tr-TR" sz="2400" dirty="0">
                <a:solidFill>
                  <a:schemeClr val="tx2">
                    <a:lumMod val="50000"/>
                  </a:schemeClr>
                </a:solidFill>
                <a:latin typeface="Comic Sans MS" panose="030F0702030302020204" pitchFamily="66" charset="0"/>
              </a:rPr>
              <a:t>Zorbalık, daha güçlü bir kişi ya da bir grup kişi tarafından daha az gücü olan bir kişiye karşı yapılan </a:t>
            </a:r>
            <a:r>
              <a:rPr lang="tr-TR" sz="2400" dirty="0" smtClean="0">
                <a:solidFill>
                  <a:schemeClr val="tx2">
                    <a:lumMod val="50000"/>
                  </a:schemeClr>
                </a:solidFill>
                <a:latin typeface="Comic Sans MS" panose="030F0702030302020204" pitchFamily="66" charset="0"/>
              </a:rPr>
              <a:t>sürekliliği </a:t>
            </a:r>
            <a:r>
              <a:rPr lang="tr-TR" sz="2400" dirty="0">
                <a:solidFill>
                  <a:schemeClr val="tx2">
                    <a:lumMod val="50000"/>
                  </a:schemeClr>
                </a:solidFill>
                <a:latin typeface="Comic Sans MS" panose="030F0702030302020204" pitchFamily="66" charset="0"/>
              </a:rPr>
              <a:t>olan fiziksel, </a:t>
            </a:r>
            <a:r>
              <a:rPr lang="tr-TR" sz="2400" dirty="0" smtClean="0">
                <a:solidFill>
                  <a:schemeClr val="tx2">
                    <a:lumMod val="50000"/>
                  </a:schemeClr>
                </a:solidFill>
                <a:latin typeface="Comic Sans MS" panose="030F0702030302020204" pitchFamily="66" charset="0"/>
              </a:rPr>
              <a:t>sözel </a:t>
            </a:r>
            <a:r>
              <a:rPr lang="tr-TR" sz="2400" dirty="0">
                <a:solidFill>
                  <a:schemeClr val="tx2">
                    <a:lumMod val="50000"/>
                  </a:schemeClr>
                </a:solidFill>
                <a:latin typeface="Comic Sans MS" panose="030F0702030302020204" pitchFamily="66" charset="0"/>
              </a:rPr>
              <a:t>olarak tekrarlanan saldırıdır. </a:t>
            </a:r>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pic>
        <p:nvPicPr>
          <p:cNvPr id="10" name="Picture 2" descr="MCj023244600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20760460">
            <a:off x="555630" y="1877337"/>
            <a:ext cx="4232287" cy="3438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97759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774" y="3204347"/>
            <a:ext cx="5343525" cy="784715"/>
          </a:xfrm>
          <a:prstGeom prst="rect">
            <a:avLst/>
          </a:prstGeom>
        </p:spPr>
        <p:txBody>
          <a:bodyPr lIns="91326" tIns="45663" rIns="91326" bIns="45663">
            <a:spAutoFit/>
          </a:bodyPr>
          <a:lstStyle/>
          <a:p>
            <a:r>
              <a:rPr lang="tr-TR" sz="2400" dirty="0"/>
              <a:t/>
            </a:r>
            <a:br>
              <a:rPr lang="tr-TR" sz="2400" dirty="0"/>
            </a:br>
            <a:endParaRPr lang="tr-TR" dirty="0"/>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sp>
        <p:nvSpPr>
          <p:cNvPr id="9" name="Rectangle 4"/>
          <p:cNvSpPr/>
          <p:nvPr/>
        </p:nvSpPr>
        <p:spPr>
          <a:xfrm>
            <a:off x="3174130" y="4714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sp>
        <p:nvSpPr>
          <p:cNvPr id="7" name="Metin kutusu 6"/>
          <p:cNvSpPr txBox="1"/>
          <p:nvPr/>
        </p:nvSpPr>
        <p:spPr>
          <a:xfrm>
            <a:off x="460375" y="1464877"/>
            <a:ext cx="9822877" cy="2062103"/>
          </a:xfrm>
          <a:prstGeom prst="rect">
            <a:avLst/>
          </a:prstGeom>
          <a:noFill/>
        </p:spPr>
        <p:txBody>
          <a:bodyPr wrap="square" rtlCol="0">
            <a:spAutoFit/>
          </a:bodyPr>
          <a:lstStyle/>
          <a:p>
            <a:pPr lvl="0" algn="ctr"/>
            <a:r>
              <a:rPr lang="tr-TR" sz="3200" dirty="0">
                <a:solidFill>
                  <a:schemeClr val="tx2">
                    <a:lumMod val="50000"/>
                  </a:schemeClr>
                </a:solidFill>
                <a:latin typeface="Comic Sans MS" panose="030F0702030302020204" pitchFamily="66" charset="0"/>
              </a:rPr>
              <a:t>Saldırgan davranış gibi zorbalık da birinin incitilmesine, ona zarar verilmesine neden olur. Ancak bu zarar, herhangi bir provokasyon ya da kışkırtma olmaksızın gerçekleşir.</a:t>
            </a:r>
          </a:p>
        </p:txBody>
      </p:sp>
      <p:pic>
        <p:nvPicPr>
          <p:cNvPr id="2052" name="Picture 4" descr="http://www.uyur.com/img.php?src=up/2015/2015-08-22uyur-2b3518c1ad198b09.jpg&amp;w=114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92357" y="4207770"/>
            <a:ext cx="3302357" cy="237769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png;base64,iVBORw0KGgoAAAANSUhEUgAAAQYAAADACAMAAADRLT0TAAAA81BMVEX///8AAAD///3//v/8/Pz09PT4+Pju7u75+fnn5+fk5OTd3d3x8fGtra39/fy6urrPz8+zs7Nzc3OYmJh6enrBwcFZWVnIyMiCgoJoaGlISEiLi4uFhYZBQUGfn59WVlZkZGXV1dabm5tPT08vLzA0NDSmpqYmJidubnBYWFogHyOVlZMZGRo6Ojuqqa5+fYEODRMVEhcODg2+u77Ew8rQ0tcIAA0fGR87NkEABgQ7OkCrrKcUEBBlYmDKycQoJSNLRUNDQkqio50rKTYAABQrLCooJy2SjJLg4NlNT1aHfoLV2NOho6uwr7lwcW1iZGoYFSMInkTnAAAgAElEQVR4nO1dC2OiSLauU4oIiICKCPgAUQQf0cROz26mHzu7t5PJdk/n/v9fc6sKUFAwmtjdce9+u5NWXlKHqvM+B4T+i//iPxp1jBDH/eq7+KUQzc8d8tcKQPnVt/ILoYzW6lPI9ypIhNKvvpkfCIwUlfwpgGTRv2OQeYRCBVXdn3djPxcYdYbFZAh59Cm8Dr51LbADuzUY3Eg/8+Z+HjDS+kVkkL2RMDKjgZdvp5Q7tOSfeG8/AaU6F42e175LFRRTQkwdUekt/wom6naDOGqhQEXFc+cSoYKIjH/fjcwlmONRUKXbGl7qgEBDpp0+o4baAfT/fftTb/PHwsBInHxoGWQeILGMan3oIqktCSntAND3FBUwChYIdUb0wEtGJfPN7tXFVTjabig7AwdpPWGzgQMJkASJbMDfm2XyD1QmDz/+Xn8gdDXzVR1POaSRD2RwolpDSBt5gbbdj5FlGagyBIvxC20Vna5YUw1dLKTOxJkinGZuJmH83GI0Ix/1piPTx2+mduP6GCgzrPbncyIrAiFijTNoXK4WpYHXQFBL83iRfGUoR/+UkCBNa6lzFk8Rv1yvfQPxGEXLwwVIH3RR4K+b6zGamEZqW39J/0rAtnkzRiH7KtpXJozSX0oRGfp/J3+gj9QyGT+uTJv9n3nr50S3IysLPH5cpTi/xSwlqcX0gEbECI1wu7/x1YX4YzyH6nQe1LzxxSrUD47rNfW1aOrbbZaYrJBqwjKwMN7uN39HEIsNqfFhYuqfWpSNGBdsaEpQU0oc+n2Q2mYxHZmyO6IIRHTA3HS7XwXVGrJPzZUmSP2uxaZSemHhy1InyaS/K2Pe9MqpjQ4dD9twxSVkQPPUAZ12CEy1bKU0Du595solSe52bP0yZAcZZB9WkDWKGlT8wxfvoywJYk3qE66I+Un2RGtPYbRn7J+Inpp3v9RcV7XHgbp74BsEptLwZmejHCkJvGo7YRg6Jn3wvo02DxYTcKCnZSxGAlMlCLMkK6o2tnnymS0cKVwI7Ay8o6y+Ocyr2e8l2Hcu3u06E7RRxpysRroDN9bAFYHxW3uEVCpBDWKoUSoMG+e86fPD3B1i/3vyCce8jqgSKjTSDARN02fxdmyDtCXJgzvyQfJ8JN30Ud8mZ66ZRp421d8g7F1ToLzrW9R6VGnSvI0EKKPKFwiWQRA4YWAtPK95HckOtY0C8olvBXWkT6qoScUOB7D411/dN+6W0Vvxh83TvvpHmrHVWwuqOcA9SBhJ//yTHWnpiBOI9c0xJYPzAXh28NCDCnn+EuKDLnJ7EYWNyUxaTt+4ciVa0b/lmIdhdBUCjE1bMSRV0XWbjhAj3l0qSB41GRdQAHxFUTTN97tme9JSRPh3dLbdopzFWC6rvNlIuCI8La/eejSjCjsbGsSAEIz+0+Mf949hw766/xRtH4vGFDW1azLpgXe1vi9f9TVFiDRKxgnJvwFli3xj7beJ6VmP+YH5xmcCA2R1Pg3ef5d1VZIwrn1Fgi47Tqcj82TsaMFpCwlQZWrsux0fImHRpmICI9Vk3qvIPkNNe/foN4hJxkDmyDAVuT/reqMxADx2+66oajZYK1fqEu0bAgQdhBMumggTjCZMhnZttrECIfr6pwQNFt/zL8E9Nw7SdPAoe7TnAZnPs8nWTqjqk1aDjLMq1L7kR6lk9uiV2DzxJfS0RlIFUS3EvgQTfATN7ReDCEcUNqsGqC1qXUdPm2fL/h/swY8flrmX4cFifykvlOTECmecB9wLsLW0vz32NHrz9F6poCe33uckMvsTNNhMR1aH/OPpcyH/Og4jJ6wRtVzpMbzut+ZkmzvPP+EIlJ8/5ExgT9v3Fl06p3l6x2Jb0jWfPNtmwNieZkfHESZJJIE7LriQCHTwrQ49dD26vrt7DB7WFfLF8X/OSF4JNvHLqj013QZl9GUYgkC0BaItMf2HZ+oj+a/n6j3ULjQaJzZZEQZQry3amGIlQp5Ef7iApUGhLiIdQhwKIvU3Yq5DtQF3HOs+nTFUOSgwFTHq9hsWLsHOmqnClm4X4qDyN8zScOhfxaIzQfDjR9uEe8QV2QYYaaYMNpq1snTqDZNPtfkbtysSLKInSea/vglNYPo/oicQUgRy28+62DIfXeDNBVUtrO+zpizLmiI3B9ewsUVl5zKWBbfVq6XY0kCqGK3zGqaCD9kjuR7twMPFopMZVhmEEtCYBidJqqF/e1h++8vlu+1k/7RAxLw1/L7V9jYUsZlrUmsTnYlnOkALmLeSgybPQdZYsBQUzkNDqEXUqf2pyg+el0yHPePlrcLaMDOMFmSsXJ0r8ZI+G4zsPtERNYv6U4hpPvmg1BQTibozzJzfsZE+qvqB2Ru1J/e/wWrUUspI7kV7KxeSI1WbbtYupn4j1Aa4DqfweG0tbPLgaTyzz/RiqQsrE0nNQdZmkoNIF2fYaj6JqFhcRqxXtVNk4IlgDBej69CbumuLb/V4BGRkg8TM6C6RgUIjcwHNFBPdiugipVJsd8kxn3HhAgxujFoZsW53UGNiXndbYFrQNtjAEdrEa4Xx2vv4fsdGt651tI8q8NFxSpiz940Box0WBm7NlQxNNyQ2dLdFdc1t+PIR2vZd9gwOermXNmMWopq5u98W3Fb2uwYtTWIuRsxLhk1WNpWZ8U6qJQwhEZ5sC0YB5GcF6rHjmvKbn2gtvQyt7EJHZtNtBv/73npcWI6tuUpkQG65veTvnPD9Pn8yED4TxULYiqq8cTos+MxXCVwhGnNJ0ptee6ZDT0A5sZwYzbHt5XEGimixCKsz3ekPxSr1mDCuQtcOrNEXq93zZrJLn2NzOmqaRSktBph8oV9Bv/9K/mqds97vDwKko3hc2iWVYGW0JkX2Jd/rDIf5+1AdPVKZ2b8EXxy6Tj/oEc1ooHI/Ef4UKqAObH0oaWmJiVh0iuNz72lgc5ZD2V+PnRAumqR4Qy+f51uaFC4TMzQyNbe2s93KOyW+3jciYhoX4W6IGRxli4umlWsTixMiMUWIYtZtSimmSAiMqzQLxCWFs/ZmyLoAJTLO72Dy/2O/KSO8DUJsAVy/ZT2ZKiVWlx4vUB9CJD7m9gAVQW5wIF6/8RSHCM1oUmPkdGItCe9NiaFr0KxYOu6KbwXttjeSuJpDd0kLtOt/26IGFQPgjWsMEdaxxt99Qkq8zPe8ry48XklUHaxY0GmqFd5VWtAiR4sVco5Z7IIeicPLyB/FYjQFqHvAjMbfCAcSSxSLTcMyCqFs+2RL73rL7sr2ao1uBLJdae9fNsaTWune/8C7PxswmlLlWF2VcSW2HEJPa4wJ4zObvcix0O4ThkDmtpH1p9UWPQ0FMir0WhMyXIavgZKBmNadGZ25yZqQPLiSyNCaPmoTwVgdN5FioqvOV6hmuGcdrXTU9alALbr6soMuw/eEkTr137Ppv4h5Ag8i0ohx3Byi+rwkgIKIjr2QwsidpPqE5dVnY3qK8F4EokN2AdpDNU/UPix+3kiykILnj0kBowp0VwsY2HpiTTvk4Xq3CPnEGOh0gfEJT247LHX8JgzIhrshEuhK6ECXHOTcubfNcZ7+8K1YmJ4HuF7g/Hcm+duLroORQsdXVbvXvbYmMldy5ItxLapXRnzevUEBYxRapIdKBvNDuz2XDDSgcVzUyMn9axZzz/NgX8eJoLbvTs43IkuclqEuEac54xkNR7rXdDtUlI20g2rsdjWosKiAxaQkB1djhMZkHmgq5ASnume2LquonDUG6gVk6HEPp8bKiMwUCBlmTBhW9A601ai6wlltA5F3YjTphSlNk8YQmSJkQRGivedxDXJ16vDsijSXtVByiYCR7iD11GAZJnZBlagJiVepovco4yOSoLW1obs3kRZRg2Xq140AAY96lCR3OUrUDwjVcEU+nhQwmpB7hSK2UYxgyqFNvnelW67siTm/HwkSmghd2xilHZtmf3UoBaScIWvnTxU+hgxRPcyYf/a4HRDlAfgw8RuUtca+i8BotDc2mBY7Ukpo4aJmh8wQsqgqOWTwjP1tr8RRZOjRBdo45shdaH9sDWKz1drTC1VnRh9tuYy4GWGn1ifqcqCKuDSl3mwXyd7uKZj7EeHLIzifwaJHygFHSCFqYmfjLKvl2ISuJ7DM4F5nEU6+9/TpmPwKM6qALyHpPcwre0tR/hFeyCPUc2YeRCHoUyH5ZusQa9UHKKCjEgIDubRK84qcs6LraaQxJay0f/L4bOnz7lYMJbNBKby4EI//7gViquK4jUNkUDrk8ju/DKxMzy9SkaRRwY7TUW5vjLpYYMrFY2zHlPr2kmhZG00PkUEmOmQ/q6B2qNqOqW8l/5SPZzIv2RJtZ307frEYSCYDMYROd/j0LVSU+cj0NkenLuqPPp+Qqq5PYqoEeUnBOFeCvgJe2ntzaHyxRCN3MDjZGSzBIhL/OWC/T7Tq5kK7HT7d9YLAbJi9VlNo+/G5OY8mqV5+DSrpYZQHzxsJM6eMpLn4SRv6Oo+YmXwizClRDYp3SwtaLuOLdGZUOEmUJFe3IZaRD2O071ZonyE7NDOfyoNnvXkQ3NgerJzlculNYcZHFXEn1YdODkgYTCsNwzXvB5bXG3ih5XX7zbVYhVHEFrx2ffeEZfD6/Leqtf1c3pkcufCQDv2Ej0smMJ+IfcrirM73orpbkBkuGnseFKJOQqyxNiCrsgmBc8JvF0HdLcgoU55gTAtFpTek67MU1z4i4+/ebDJwTqlnoAEYuXBVqBPEGACO8ocToPlwZNfprHMnsK1BrRtwFj9sN+siL0esUc1hOhXDFV3XACe7NnkYcagbafTlcvkYwQFkMHm8jsHTmrkkkk3UHUeLT/ABGpqhaHYbuq2n7F0e8fsZGHSklfHRy7oPZtBq7beZ4cFAUfsRSsHduGUephxGrYLgswtGPoXqUEd2j/EhmmZv2J2gr5Ej/delO7nt0ZA2EchlL7mUIRYyS8fd3enCxtivqs+LGoym5O7F3GoBjCwbvuSfR9s+tCZf/6SRLnm2OcF9HRlCHc1d+ZRIuL4gdl41Q4WvzE3YWoCqyXbj8Q+A5yvHcTR38mW9Mu0VdfvyKReTIyIpWzHN3eUfXojMssUifJWm4Qmihpj86ljNTAaeucMwur4Pl5qiVozrI/q2YeSwzJQ8DiAQwfMhnlD6Dp2UBt3vvKO3bGxtiOdN7Cy/2h2wtFjlX8Eo4l4GDDJXKSXyxIieyLo4bylzG/aaCUZ1TxHiYWzrsde/BjyfuWUVkn4wmaqiMoyaRz1M1R78ZnU+5ezp5fJ1ed+Rg1Fd/X7ttWVpywJZAXEMFmm2vWPCRhW9GSVC6xkFoMS2hFaSBIFMSbeQ1EHKLJlhTpMV5CCqU6csSmDFV89hDbYhIc4I73cnBEb56XXynkuppDQgvBLIaJvQs6XoKVUXqTwUwvdbB50IEcpIXtlGO7IX3wFldBv3vziGh8codMEuiRzOJuZHaM1j1Ua7S7RV3kvNY8Jktgu1SF6XhIRpyaPd2xTydRhLSPdnQ0I3hJZCZ0GdmpNSP4wiCrXUXFQ9ZB/FZ/75WKJPPb7yCNp6BWFeEPTZGGyfjOjrNguG74boGgWzWMfwLXMjZNN+6OKchxwQgtm7LDgvo8q/6dkoEw5RV+BotPESFllkBUliTPNtwIDvdZbHUOHTv0osIZiRmXq1ibnZm4w9z7PFHjJh6je2ZhI1nwEtm5FqQMgchTToj1dTjof5KY4nQobaH9uvojFsTaDX5ZKVwinswh/hyR1JYXa1uEsAj5jWnMX4PCQhhS0ZRGgepYYtBHaUI0e3RL5snZmOWFUlfwUs9YEeRikClWWX5b5Qy0HfqggpMkxOtbIpP6e05JrwW1dTy4hvQCue/70lnXozqzpYwOpdmPbmkFuqvwsAOrrHpD4k7k9+cy9Gtg1PEYzI+cZbzmbTdl3SamUiP2rq4POQMWIgyuacuyLHmkqPshF1Kx9STrqRhHiRP1bwVwDi4r8GDDfLiWvFMgjqSoDqNyseNbrr0jrHVHKXzQVrNqNV6kj1M7HNW2f/+BxYhNIVzbFT8mbrbKP9wCJHO78Eu0Z7fmC0QrQjWB8YV0hpnikymB24Wx0nLgiIEj+iXMzfNNNSfboODUIHwrb8qToivMsFk8oiMT9ZYONxK0E/45jwj/KP8/B7cPekpFOG0fuNksI6vsWOiKoPH2WgTJkFaJxokQpbxrjYrASOleqSYRRl0GYxkfhw6dcmDUGM1Jagd9UoU41gxGSJ8f5m0iHsgrFlNU9Rx6lSKVlOHij7t8iploXfe7rNKlgYeRsHB0t43gakrkKwEU+kfCjz99FByU5hqKUcThONcRL+OImhwLVQdgbdJuVBGNdR9BgwbYUgssJgFfHXsxH1opiQVzNPZlKiGmD2f0Fij498GhzdhArvsNL+hkcSxlFPRsrWmztayE80KTSMOTHLFMXVxWTWTTWYbBnRJeH4pJMlrDvU8UnOKyPjZsoWFDYWelWiooD85FC/shZKxcqd5UIUuqX9q6iwuyZ6oE3bVHFwjLTMhdFLTpVuoI6y4UnaPRZzUizN4uqcFjUH3e1xrEqjxour4vSwXVC+8E/aL6NeLyOQ3kV+HtQLRnGDUsNuNRntnVw6hHT9CtOQ6sHyhJMmv3lU/JP5/FIybHMDBFoTUcuaOQILUGGirzFaUN4UiYvS1inRgsU9Yf//E9rH+DoolEdG0lvQyPyTPB4gHjx1SO4MJJcOPO1JFPLkCmFA+W25z0WF9i8lA1Wsk1PpyLJkIPOMGfK6OmLcgZIhyjgWYSPS3b4riULNPT41NPiLkqF7s6DqoGSFPBOM5Uotz/h38sK062n8ngSbeSoipi+9vKil8/csGcRco9eNvCxMUlguJ3vjpfmKZPmBy7RA0f0b/e0PN9JvMWvLvWh7fz7guKdO3G4hxvgVoTOhvSEDzWsqamHBfkylwQoAx6i8ziM/ohNHAhPe0W+8s+npqeQaWb09OmD03dk7TLf2Nh0P4WYzJFqIKhXUlDEw/5PLv7q2Lppxt8NbMhszIs7dDxXTn9qng5ozZO81pT2lrZDpaEWLIgYtWS1OTzwaaf7T5dPKcK0gYr5Lh9L7HHOOu3lNbc+WDDP/mXAkdeyj0mtTgnFla5qIPlX8NlcUixIHduhg57Y/r8ErEo+2j0amFdx2MUnVwetYQgy8KfwlxoP57XFe3VxVKkze6aVvS3rMSTQhuIVjRfY+tkqP3iAmq/G58MiOch4ybH6ywvzomxqNEpKL7ZJFauWHRfpB54WpR2SGb3M9DegMwlvYT2xiwKUzdWfYmkYqmxa324SyzgEpvKWDWJhaUz5QDHYAZFxcuHkCepe+vQiuCg6WX5JulgOMHuIRGczKT0XXF1LRdCuXt3RovCu8tvYyoWncAGyYYhS5MPJlBeaO8f4fByn2ygrMqfr7Y7K9fNg06n1kNmz9kLJ4RLhqHy36UopZ4vjUI+XF83PqQ8qod8YayxEXe7+nnwRta6DrBzPTEJrDzLeb3w+9JUMtiDweAlUZiV2WMGGVVkTQRKZyDh3sc3Zm6CeC0e/NTWEz9p5+iAxEgw77Q7kJtYIk8ugap+cfecxToCTsVWRWY70W5CQQ+9O9Ta/BJE/9Lx02jeJH4xaky8dKmHFyWUfcTp2SIdKO5zD2LICuCbuPZTY5b2mhnlf638/vz5gBpvnRGKUdXUyhdDfZMuNThYUc/Sztql6OfoK+nyJ2LKb5oTE+rZrpeQxymq5ax3h1owJhBbZv2jGo9b+Ga2hGuRfrE1P5yz1fMpp2737zqp5Ngg/iu9D2DdfleVefTZaLnNayr0Ej77nXzKcjZJF7R2T8E3eVRCkk4DGmOU98QJ3CGOWl9x+CsLp7ag6visLnqg3dx7unsKXtd0N5JdT3ee46osjfPG+6ypo/ksixpSdmrrtE5vLTNXtKQodF+ybFWbUvgZjY3DiqWT8XMJoXKcNXRQ07txhMkkQbn0jaP/9eQ/YffFJsLk0G3LZ06IQ7OoCUIegfF4M48keNsDDQ2HhOU63BX/GnOtKuRFCU+RUbhhrNgSb4w1nh2S/CdpH1z3rljh6FT/eB0d1zSto4enaKSOhQhge4Ix/Yi1cWFSY0eQ/2il5eh5ttQOucZEhCIbk7hWcYnNSlY/1z4YGCqis1eWFh7berYdKMRTtzoY+3Ucj656yd8W3RVWU9zzVAOKR5mA31fUIG+05C3F1rsE5o6VLLUgjAZyx2ct6ule0Nr5HhVN1MqKJt4/IM+gCPZnf5COM+n8Mj9MPPcqYjcdKnnIEoe7f0fPIrehw0EZ6Y3tc6Mqp8JBqbByPnleEeBIzucz2k/Mifx2tNNWFficJocbCKriMtrehhtxpCfFf+/Ub+SjSoeNYljCqWlagz7uJU9cmd1Jbv9yenv5JEJ9HTEL/Ys9eIpdfKGHaumlGOG0mYiFpnldAhk24Wps5G3c+cfibHSIRUEbI4P1mL7Js5id9ts8T104v/fc6DS7Xlwrg9Me+n6T5NfeYWTvwrMgzbGTuQpvp3zkoG1I+rMfcim8dAgD7isyajNO+TNd0W1FlHixgk5nPcJP1UhkCTThc9VUi14Bk70b/Em0Q7q5ezCtrzSkx5O2VPq+giFqBz3fXKyHFkVYjvDv3OJlcVoN33Q2iLTPOT97vi8DDerArgRfggLLdshqxTwhOVXnmreGTmKTOIzusUUJzNRyqDTijgEeKMHun+qmPeBRo9+2NEVDfikNVlbMy3sv5V2tx+2kniquIKjQ1vkKrIb9MEVWVxOFhyXsUhFSEbGMLX40/ctGWOknB4bfnoQZQTg4xkKUuxnBhkp7DtEaOgF2tCqiPc3MLI2DrnAiLEjcUzj+S8ZEhpdDZMenCMHGKLZxF7bcRrRNvusk2wjjvMxaKXFnVGF/Sc1Pkz8kUe1iF63bsEAnCmm7LzO0apA5Wixh4xzkuGFP+iRd289+H5RFBKBjt20kj3/Ob2XTnmLimbXYgkUWkxSERB3WNJct349ReEFQTtkTpI1e/MlDk8m1VzRjLwrQ9wt1GaovYf66PeiFmBASvOe7iv5UzeMKUGfGOcl7bWYFqw26WdhtCAJlEliuESANKafBfcUvU5JnU+Mig3BqvIjGFED1jI0fv2sQb42Pl3QevtRVrm9OL0T7ENIwsCNlGuOjz1kPsb//gofosp+SZ6EL1H6SCEsxWMG5G7f5Wsghr1PdAWm0do1Rhxt6pa5CfPiF4xWnYsczdWFkpQigSeNkkywzfDbq7eXR3xHPSzvVYJojfd6BsuTjW5qtufHvEq7Zh/FYi09MKmy6GM4uTt+DzzIZ7UXZiyS1QB8TLlTesPRH58PcLGs1/S2yMPtOKZpnNsm6mPBtN2zzlQPL+P/CB7OvZOxn2983SpMKRkIL/90PCqVKDMOWhoSwUaVZpOesS6D8/1ptI2HT022vBXHGVDsnGmCGYmuEZDZBl9hL4tCqNRbIF7hCO5DWhqc4cwlSqbL97zYYiz9SmET3X6MgJpozqezz0/2lHLh5OUNCnTfBU21CjF7c7uW6rkSYtWGSlztnbkZ5kDdzZduh2aNqvp27zp7WyvSp7s6h5mb5v6NI8EspXYVhUn5P3W5JGdE7Al/3yhn3E+A/PHNUO19ib1Uy9eb2qSu5RqdW3KTFehzgkQGL0azzFppzBJ4g3B2bdNOtA1XGXW2zSxSj1wu9FivT2wHdEI01y9w8O8OeMS/mHo5gRT+GYQ2PJmmtRScd4y+H24a3+B5UZIOYdVWemoorNfjQPBlE0lZLq9jkQUNtfXSpu9+BklMdAugQza8ypeuqaG8gQAM6OvhNoBQxufr/XSDwR2n++1qqQohaMijswLx0Q4ILi+X8R71vZeHJODdMUUpuG6rLwmKnhxCoMweWNLIl/mYtR+1lhfZGVqTjL7viMXV6J1MxfeGBnygaO3sx7Cbhgzp1WvsJ+cqLCzGsdV5b4FgHH4RndSZXN7M+mTneGWWIN97czB7BNwsp6tQ/3Q7tqOelTOCcxi2st09yqf12bvp7xFKfc3Tq2vwMg6mAXa8Z9f3bS8LBsixXRZNE5uM/Qi5JPhWdfg7gll+FQ80ucSHBKI0EjzB64D9w8vyJD9dcCof+AFDuaRpUKzvg3mmvmnBHXWA1phnluk90twxNqkOXuFaSP6kXK/Slv0aY8wmRAl05oZEY+Cc7nffg7conIgicyTo8jQiDUHwU1zUOGoCMLbwVVBXfvokLmQghoFDNixaVEFhT3e3iaudu/X4MmCGufVMOyAdaZ3UuwxTQYZnD1B+qax05OuQqdHeEwwiDlyEzVpr3cl6r0ZNnkUBMi0nAhc9Gn87djqxkVR7TANa5wzlfUAjurF+BzqX9bjz78nLYuQNPE+L45nb86BPnQc/P66W/uZWKwRWgcj+DD42OkuGxPWruF4PWx1IPWRuxSxWacvlY0Ym+gaquGy1jQnGCf44BspondwXACGO61rPhfUfhYBH3opCKb1nZdABiXD4Yi5KJ/4Lih8KHhPJlX/EqwLPTOEElbzX8Z4AOTwWaFAYHHx1pt3v/iTrKipTV5UYF6c+qOPvSfovfGXMTYhG1yrrV4WbNOKyuBaDu111j1OFftlGNL2CJv5gFV4aROOSX6I34h8l/gVTQyOxCv0J7JiTSH99HvvX1Rkj+hLVXIZaxTywud8p9D5PXu0baaT3uBfvbg5xjyvL61MJxd1DOpv/R2lO0b2hHsJGdwP7yGvS8EiYo1iC45qk/cLYWenq/6SVye2QhHxsJ/qEJVou+3wzSvUePfVL8uPJwv5ViNKnNo7rdlEXHPUEM6Zp/RjgDcv3kngnFrJJU0itrVbtonR8ov3r6vqm9edEEu3vMl8xzj0TiuW+8dt/GG3fgevuydZqr8We0Kym1NlU+zXMLxkpO09Jels79f6CejuTWZ9v2tBtZAMAykiQy86az8AAAEQSURBVLUbnq3fzK/AbmgKU9e8dPRkjuxooVXYlOgygGlT5l3oX3ILdXPO5qm+IDUGb14mPgO83wJYGMDyWIXHWNT88eD8L578+VDG6RWAUZWGmyTY7euQzx1EgOZ5y7B/FXjgM2Sg72rDVJ88ij2ct93Or0RW4LOKT5yuIDmApP/MRYPYxlLzH5D1MsSBfnxyRfzlwv38W/O2lmmnpTJlut6H5Rv3nJ0PCuuji3E6l60ro7LsXA/Ll2ALnAV8NP9L8SsyIngDCzrnqgy6CHQSF8G7VLqjof9nyL8jQQsYE01xp3nJ5fP+44GRATPfl+WmDas/nj/+PxSYyErbbi7NviFeVlLKufH/RiL+FxTl/wOxqhOCp27yh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8033570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823" y="1797758"/>
            <a:ext cx="10208302" cy="954107"/>
          </a:xfrm>
          <a:prstGeom prst="rect">
            <a:avLst/>
          </a:prstGeom>
          <a:noFill/>
        </p:spPr>
        <p:txBody>
          <a:bodyPr wrap="square" rtlCol="0">
            <a:spAutoFit/>
          </a:bodyPr>
          <a:lstStyle/>
          <a:p>
            <a:pPr algn="ctr"/>
            <a:r>
              <a:rPr lang="tr-TR" sz="2800" dirty="0">
                <a:solidFill>
                  <a:schemeClr val="tx2">
                    <a:lumMod val="50000"/>
                  </a:schemeClr>
                </a:solidFill>
                <a:latin typeface="Comic Sans MS" panose="030F0702030302020204" pitchFamily="66" charset="0"/>
              </a:rPr>
              <a:t>Tekrarlanan bir davranıştır, sadece bir kez ya da iki kez gerçekleşen bir davranış zorbalık olarak değerlendirilmez.</a:t>
            </a:r>
            <a:endParaRPr lang="tr-TR" sz="3200" dirty="0">
              <a:solidFill>
                <a:schemeClr val="tx2">
                  <a:lumMod val="50000"/>
                </a:schemeClr>
              </a:solidFill>
              <a:latin typeface="Comic Sans MS" panose="030F0702030302020204" pitchFamily="66" charset="0"/>
            </a:endParaRPr>
          </a:p>
        </p:txBody>
      </p:sp>
      <p:sp>
        <p:nvSpPr>
          <p:cNvPr id="5"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pic>
        <p:nvPicPr>
          <p:cNvPr id="4098" name="Picture 2" descr="http://i2.wp.com/cocuklaringelisimi.com/wp-content/uploads/2016/01/zorbalik-cocuk.jpg?resize=300%2C16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97836" y="3297836"/>
            <a:ext cx="4718496" cy="25165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01675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704538" y="1670930"/>
            <a:ext cx="9473783" cy="3046988"/>
          </a:xfrm>
          <a:prstGeom prst="rect">
            <a:avLst/>
          </a:prstGeom>
          <a:noFill/>
        </p:spPr>
        <p:txBody>
          <a:bodyPr wrap="square" rtlCol="0">
            <a:spAutoFit/>
          </a:bodyPr>
          <a:lstStyle/>
          <a:p>
            <a:pPr lvl="0" algn="ctr"/>
            <a:r>
              <a:rPr lang="tr-TR" sz="3200" dirty="0">
                <a:solidFill>
                  <a:schemeClr val="tx2">
                    <a:lumMod val="50000"/>
                  </a:schemeClr>
                </a:solidFill>
                <a:latin typeface="Comic Sans MS" panose="030F0702030302020204" pitchFamily="66" charset="0"/>
              </a:rPr>
              <a:t>Arada bir güç dengesizliğinin olması önemlidir. Zorbaca davranışı kullanan birey genellikle daha güçlü olarak düşünülür ya da algılanır, en azından, zorbalığa uğrayan kişi kendini çok iyi savunabilecek durumda değildir.</a:t>
            </a:r>
          </a:p>
          <a:p>
            <a:pPr algn="ctr"/>
            <a:r>
              <a:rPr lang="tr-TR" sz="3200" dirty="0" smtClean="0">
                <a:solidFill>
                  <a:schemeClr val="tx2">
                    <a:lumMod val="50000"/>
                  </a:schemeClr>
                </a:solidFill>
                <a:latin typeface="Comic Sans MS" panose="030F0702030302020204" pitchFamily="66" charset="0"/>
              </a:rPr>
              <a:t>  </a:t>
            </a:r>
            <a:endParaRPr lang="tr-TR" sz="3200" dirty="0">
              <a:solidFill>
                <a:schemeClr val="tx2">
                  <a:lumMod val="50000"/>
                </a:schemeClr>
              </a:solidFill>
              <a:latin typeface="Comic Sans MS" panose="030F0702030302020204" pitchFamily="66"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38950" y="4246991"/>
            <a:ext cx="2796368" cy="2171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33318664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
        <p:nvSpPr>
          <p:cNvPr id="2" name="Rectangle 1"/>
          <p:cNvSpPr/>
          <p:nvPr/>
        </p:nvSpPr>
        <p:spPr>
          <a:xfrm>
            <a:off x="2671774" y="3204347"/>
            <a:ext cx="5343525" cy="784715"/>
          </a:xfrm>
          <a:prstGeom prst="rect">
            <a:avLst/>
          </a:prstGeom>
        </p:spPr>
        <p:txBody>
          <a:bodyPr lIns="91326" tIns="45663" rIns="91326" bIns="45663">
            <a:spAutoFit/>
          </a:bodyPr>
          <a:lstStyle/>
          <a:p>
            <a:r>
              <a:rPr lang="tr-TR" sz="2400" dirty="0">
                <a:solidFill>
                  <a:prstClr val="black"/>
                </a:solidFill>
              </a:rPr>
              <a:t/>
            </a:r>
            <a:br>
              <a:rPr lang="tr-TR" sz="2400" dirty="0">
                <a:solidFill>
                  <a:prstClr val="black"/>
                </a:solidFill>
              </a:rPr>
            </a:br>
            <a:endParaRPr lang="tr-TR" dirty="0">
              <a:solidFill>
                <a:prstClr val="black"/>
              </a:solidFill>
            </a:endParaRPr>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solidFill>
                  <a:prstClr val="black"/>
                </a:solidFill>
              </a:rPr>
              <a:t/>
            </a:r>
            <a:br>
              <a:rPr lang="tr-TR" sz="2900" b="1" dirty="0">
                <a:solidFill>
                  <a:prstClr val="black"/>
                </a:solidFill>
              </a:rPr>
            </a:br>
            <a:endParaRPr lang="tr-TR" b="1" dirty="0">
              <a:solidFill>
                <a:prstClr val="black"/>
              </a:solidFill>
            </a:endParaRPr>
          </a:p>
        </p:txBody>
      </p:sp>
      <p:sp>
        <p:nvSpPr>
          <p:cNvPr id="9" name="Rectangle 4"/>
          <p:cNvSpPr/>
          <p:nvPr/>
        </p:nvSpPr>
        <p:spPr>
          <a:xfrm>
            <a:off x="3174130" y="471473"/>
            <a:ext cx="5343525" cy="861659"/>
          </a:xfrm>
          <a:prstGeom prst="rect">
            <a:avLst/>
          </a:prstGeom>
        </p:spPr>
        <p:txBody>
          <a:bodyPr lIns="91326" tIns="45663" rIns="91326" bIns="45663">
            <a:spAutoFit/>
          </a:bodyPr>
          <a:lstStyle/>
          <a:p>
            <a:pPr algn="ctr"/>
            <a:r>
              <a:rPr lang="tr-TR" sz="2900" b="1" dirty="0">
                <a:solidFill>
                  <a:prstClr val="black"/>
                </a:solidFill>
              </a:rPr>
              <a:t/>
            </a:r>
            <a:br>
              <a:rPr lang="tr-TR" sz="2900" b="1" dirty="0">
                <a:solidFill>
                  <a:prstClr val="black"/>
                </a:solidFill>
              </a:rPr>
            </a:br>
            <a:endParaRPr lang="tr-TR" b="1" dirty="0">
              <a:solidFill>
                <a:prstClr val="black"/>
              </a:solidFill>
            </a:endParaRPr>
          </a:p>
        </p:txBody>
      </p:sp>
      <p:sp>
        <p:nvSpPr>
          <p:cNvPr id="7" name="Metin kutusu 6"/>
          <p:cNvSpPr txBox="1"/>
          <p:nvPr/>
        </p:nvSpPr>
        <p:spPr>
          <a:xfrm>
            <a:off x="2640141" y="1464877"/>
            <a:ext cx="6569427" cy="584775"/>
          </a:xfrm>
          <a:prstGeom prst="rect">
            <a:avLst/>
          </a:prstGeom>
          <a:noFill/>
        </p:spPr>
        <p:txBody>
          <a:bodyPr wrap="none" rtlCol="0">
            <a:spAutoFit/>
          </a:bodyPr>
          <a:lstStyle/>
          <a:p>
            <a:r>
              <a:rPr lang="tr-TR" sz="3200" dirty="0" smtClean="0">
                <a:solidFill>
                  <a:schemeClr val="tx2">
                    <a:lumMod val="50000"/>
                  </a:schemeClr>
                </a:solidFill>
                <a:latin typeface="Comic Sans MS" panose="030F0702030302020204" pitchFamily="66" charset="0"/>
              </a:rPr>
              <a:t>DÖVEN VE KÜFÜR EDENLERDİR</a:t>
            </a:r>
            <a:endParaRPr lang="tr-TR" sz="3200" dirty="0">
              <a:solidFill>
                <a:schemeClr val="tx2">
                  <a:lumMod val="50000"/>
                </a:schemeClr>
              </a:solidFill>
              <a:latin typeface="Comic Sans MS" panose="030F0702030302020204" pitchFamily="66" charset="0"/>
            </a:endParaRPr>
          </a:p>
        </p:txBody>
      </p:sp>
      <p:pic>
        <p:nvPicPr>
          <p:cNvPr id="2052" name="Picture 4" descr="http://www.uyur.com/img.php?src=up/2015/2015-08-22uyur-2b3518c1ad198b09.jpg&amp;w=114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03964" y="2150520"/>
            <a:ext cx="5430961" cy="391029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png;base64,iVBORw0KGgoAAAANSUhEUgAAAQYAAADACAMAAADRLT0TAAAA81BMVEX///8AAAD///3//v/8/Pz09PT4+Pju7u75+fnn5+fk5OTd3d3x8fGtra39/fy6urrPz8+zs7Nzc3OYmJh6enrBwcFZWVnIyMiCgoJoaGlISEiLi4uFhYZBQUGfn59WVlZkZGXV1dabm5tPT08vLzA0NDSmpqYmJidubnBYWFogHyOVlZMZGRo6Ojuqqa5+fYEODRMVEhcODg2+u77Ew8rQ0tcIAA0fGR87NkEABgQ7OkCrrKcUEBBlYmDKycQoJSNLRUNDQkqio50rKTYAABQrLCooJy2SjJLg4NlNT1aHfoLV2NOho6uwr7lwcW1iZGoYFSMInkTnAAAgAElEQVR4nO1dC2OiSLauU4oIiICKCPgAUQQf0cROz26mHzu7t5PJdk/n/v9fc6sKUFAwmtjdce9+u5NWXlKHqvM+B4T+i//iPxp1jBDH/eq7+KUQzc8d8tcKQPnVt/ILoYzW6lPI9ypIhNKvvpkfCIwUlfwpgGTRv2OQeYRCBVXdn3djPxcYdYbFZAh59Cm8Dr51LbADuzUY3Eg/8+Z+HjDS+kVkkL2RMDKjgZdvp5Q7tOSfeG8/AaU6F42e175LFRRTQkwdUekt/wom6naDOGqhQEXFc+cSoYKIjH/fjcwlmONRUKXbGl7qgEBDpp0+o4baAfT/fftTb/PHwsBInHxoGWQeILGMan3oIqktCSntAND3FBUwChYIdUb0wEtGJfPN7tXFVTjabig7AwdpPWGzgQMJkASJbMDfm2XyD1QmDz/+Xn8gdDXzVR1POaSRD2RwolpDSBt5gbbdj5FlGagyBIvxC20Vna5YUw1dLKTOxJkinGZuJmH83GI0Ix/1piPTx2+mduP6GCgzrPbncyIrAiFijTNoXK4WpYHXQFBL83iRfGUoR/+UkCBNa6lzFk8Rv1yvfQPxGEXLwwVIH3RR4K+b6zGamEZqW39J/0rAtnkzRiH7KtpXJozSX0oRGfp/J3+gj9QyGT+uTJv9n3nr50S3IysLPH5cpTi/xSwlqcX0gEbECI1wu7/x1YX4YzyH6nQe1LzxxSrUD47rNfW1aOrbbZaYrJBqwjKwMN7uN39HEIsNqfFhYuqfWpSNGBdsaEpQU0oc+n2Q2mYxHZmyO6IIRHTA3HS7XwXVGrJPzZUmSP2uxaZSemHhy1InyaS/K2Pe9MqpjQ4dD9twxSVkQPPUAZ12CEy1bKU0Du595solSe52bP0yZAcZZB9WkDWKGlT8wxfvoywJYk3qE66I+Un2RGtPYbRn7J+Inpp3v9RcV7XHgbp74BsEptLwZmejHCkJvGo7YRg6Jn3wvo02DxYTcKCnZSxGAlMlCLMkK6o2tnnymS0cKVwI7Ay8o6y+Ocyr2e8l2Hcu3u06E7RRxpysRroDN9bAFYHxW3uEVCpBDWKoUSoMG+e86fPD3B1i/3vyCce8jqgSKjTSDARN02fxdmyDtCXJgzvyQfJ8JN30Ud8mZ66ZRp421d8g7F1ToLzrW9R6VGnSvI0EKKPKFwiWQRA4YWAtPK95HckOtY0C8olvBXWkT6qoScUOB7D411/dN+6W0Vvxh83TvvpHmrHVWwuqOcA9SBhJ//yTHWnpiBOI9c0xJYPzAXh28NCDCnn+EuKDLnJ7EYWNyUxaTt+4ciVa0b/lmIdhdBUCjE1bMSRV0XWbjhAj3l0qSB41GRdQAHxFUTTN97tme9JSRPh3dLbdopzFWC6rvNlIuCI8La/eejSjCjsbGsSAEIz+0+Mf949hw766/xRtH4vGFDW1azLpgXe1vi9f9TVFiDRKxgnJvwFli3xj7beJ6VmP+YH5xmcCA2R1Pg3ef5d1VZIwrn1Fgi47Tqcj82TsaMFpCwlQZWrsux0fImHRpmICI9Vk3qvIPkNNe/foN4hJxkDmyDAVuT/reqMxADx2+66oajZYK1fqEu0bAgQdhBMumggTjCZMhnZttrECIfr6pwQNFt/zL8E9Nw7SdPAoe7TnAZnPs8nWTqjqk1aDjLMq1L7kR6lk9uiV2DzxJfS0RlIFUS3EvgQTfATN7ReDCEcUNqsGqC1qXUdPm2fL/h/swY8flrmX4cFifykvlOTECmecB9wLsLW0vz32NHrz9F6poCe33uckMvsTNNhMR1aH/OPpcyH/Og4jJ6wRtVzpMbzut+ZkmzvPP+EIlJ8/5ExgT9v3Fl06p3l6x2Jb0jWfPNtmwNieZkfHESZJJIE7LriQCHTwrQ49dD26vrt7DB7WFfLF8X/OSF4JNvHLqj013QZl9GUYgkC0BaItMf2HZ+oj+a/n6j3ULjQaJzZZEQZQry3amGIlQp5Ef7iApUGhLiIdQhwKIvU3Yq5DtQF3HOs+nTFUOSgwFTHq9hsWLsHOmqnClm4X4qDyN8zScOhfxaIzQfDjR9uEe8QV2QYYaaYMNpq1snTqDZNPtfkbtysSLKInSea/vglNYPo/oicQUgRy28+62DIfXeDNBVUtrO+zpizLmiI3B9ewsUVl5zKWBbfVq6XY0kCqGK3zGqaCD9kjuR7twMPFopMZVhmEEtCYBidJqqF/e1h++8vlu+1k/7RAxLw1/L7V9jYUsZlrUmsTnYlnOkALmLeSgybPQdZYsBQUzkNDqEXUqf2pyg+el0yHPePlrcLaMDOMFmSsXJ0r8ZI+G4zsPtERNYv6U4hpPvmg1BQTibozzJzfsZE+qvqB2Ru1J/e/wWrUUspI7kV7KxeSI1WbbtYupn4j1Aa4DqfweG0tbPLgaTyzz/RiqQsrE0nNQdZmkoNIF2fYaj6JqFhcRqxXtVNk4IlgDBej69CbumuLb/V4BGRkg8TM6C6RgUIjcwHNFBPdiugipVJsd8kxn3HhAgxujFoZsW53UGNiXndbYFrQNtjAEdrEa4Xx2vv4fsdGt651tI8q8NFxSpiz940Box0WBm7NlQxNNyQ2dLdFdc1t+PIR2vZd9gwOermXNmMWopq5u98W3Fb2uwYtTWIuRsxLhk1WNpWZ8U6qJQwhEZ5sC0YB5GcF6rHjmvKbn2gtvQyt7EJHZtNtBv/73npcWI6tuUpkQG65veTvnPD9Pn8yED4TxULYiqq8cTos+MxXCVwhGnNJ0ptee6ZDT0A5sZwYzbHt5XEGimixCKsz3ekPxSr1mDCuQtcOrNEXq93zZrJLn2NzOmqaRSktBph8oV9Bv/9K/mqds97vDwKko3hc2iWVYGW0JkX2Jd/rDIf5+1AdPVKZ2b8EXxy6Tj/oEc1ooHI/Ef4UKqAObH0oaWmJiVh0iuNz72lgc5ZD2V+PnRAumqR4Qy+f51uaFC4TMzQyNbe2s93KOyW+3jciYhoX4W6IGRxli4umlWsTixMiMUWIYtZtSimmSAiMqzQLxCWFs/ZmyLoAJTLO72Dy/2O/KSO8DUJsAVy/ZT2ZKiVWlx4vUB9CJD7m9gAVQW5wIF6/8RSHCM1oUmPkdGItCe9NiaFr0KxYOu6KbwXttjeSuJpDd0kLtOt/26IGFQPgjWsMEdaxxt99Qkq8zPe8ry48XklUHaxY0GmqFd5VWtAiR4sVco5Z7IIeicPLyB/FYjQFqHvAjMbfCAcSSxSLTcMyCqFs+2RL73rL7sr2ao1uBLJdae9fNsaTWune/8C7PxswmlLlWF2VcSW2HEJPa4wJ4zObvcix0O4ThkDmtpH1p9UWPQ0FMir0WhMyXIavgZKBmNadGZ25yZqQPLiSyNCaPmoTwVgdN5FioqvOV6hmuGcdrXTU9alALbr6soMuw/eEkTr137Ppv4h5Ag8i0ohx3Byi+rwkgIKIjr2QwsidpPqE5dVnY3qK8F4EokN2AdpDNU/UPix+3kiykILnj0kBowp0VwsY2HpiTTvk4Xq3CPnEGOh0gfEJT247LHX8JgzIhrshEuhK6ECXHOTcubfNcZ7+8K1YmJ4HuF7g/Hcm+duLroORQsdXVbvXvbYmMldy5ItxLapXRnzevUEBYxRapIdKBvNDuz2XDDSgcVzUyMn9axZzz/NgX8eJoLbvTs43IkuclqEuEac54xkNR7rXdDtUlI20g2rsdjWosKiAxaQkB1djhMZkHmgq5ASnume2LquonDUG6gVk6HEPp8bKiMwUCBlmTBhW9A601ai6wlltA5F3YjTphSlNk8YQmSJkQRGivedxDXJ16vDsijSXtVByiYCR7iD11GAZJnZBlagJiVepovco4yOSoLW1obs3kRZRg2Xq140AAY96lCR3OUrUDwjVcEU+nhQwmpB7hSK2UYxgyqFNvnelW67siTm/HwkSmghd2xilHZtmf3UoBaScIWvnTxU+hgxRPcyYf/a4HRDlAfgw8RuUtca+i8BotDc2mBY7Ukpo4aJmh8wQsqgqOWTwjP1tr8RRZOjRBdo45shdaH9sDWKz1drTC1VnRh9tuYy4GWGn1ifqcqCKuDSl3mwXyd7uKZj7EeHLIzifwaJHygFHSCFqYmfjLKvl2ISuJ7DM4F5nEU6+9/TpmPwKM6qALyHpPcwre0tR/hFeyCPUc2YeRCHoUyH5ZusQa9UHKKCjEgIDubRK84qcs6LraaQxJay0f/L4bOnz7lYMJbNBKby4EI//7gViquK4jUNkUDrk8ju/DKxMzy9SkaRRwY7TUW5vjLpYYMrFY2zHlPr2kmhZG00PkUEmOmQ/q6B2qNqOqW8l/5SPZzIv2RJtZ307frEYSCYDMYROd/j0LVSU+cj0NkenLuqPPp+Qqq5PYqoEeUnBOFeCvgJe2ntzaHyxRCN3MDjZGSzBIhL/OWC/T7Tq5kK7HT7d9YLAbJi9VlNo+/G5OY8mqV5+DSrpYZQHzxsJM6eMpLn4SRv6Oo+YmXwizClRDYp3SwtaLuOLdGZUOEmUJFe3IZaRD2O071ZonyE7NDOfyoNnvXkQ3NgerJzlculNYcZHFXEn1YdODkgYTCsNwzXvB5bXG3ih5XX7zbVYhVHEFrx2ffeEZfD6/Leqtf1c3pkcufCQDv2Ej0smMJ+IfcrirM73orpbkBkuGnseFKJOQqyxNiCrsgmBc8JvF0HdLcgoU55gTAtFpTek67MU1z4i4+/ebDJwTqlnoAEYuXBVqBPEGACO8ocToPlwZNfprHMnsK1BrRtwFj9sN+siL0esUc1hOhXDFV3XACe7NnkYcagbafTlcvkYwQFkMHm8jsHTmrkkkk3UHUeLT/ABGpqhaHYbuq2n7F0e8fsZGHSklfHRy7oPZtBq7beZ4cFAUfsRSsHduGUephxGrYLgswtGPoXqUEd2j/EhmmZv2J2gr5Ej/delO7nt0ZA2EchlL7mUIRYyS8fd3enCxtivqs+LGoym5O7F3GoBjCwbvuSfR9s+tCZf/6SRLnm2OcF9HRlCHc1d+ZRIuL4gdl41Q4WvzE3YWoCqyXbj8Q+A5yvHcTR38mW9Mu0VdfvyKReTIyIpWzHN3eUfXojMssUifJWm4Qmihpj86ljNTAaeucMwur4Pl5qiVozrI/q2YeSwzJQ8DiAQwfMhnlD6Dp2UBt3vvKO3bGxtiOdN7Cy/2h2wtFjlX8Eo4l4GDDJXKSXyxIieyLo4bylzG/aaCUZ1TxHiYWzrsde/BjyfuWUVkn4wmaqiMoyaRz1M1R78ZnU+5ezp5fJ1ed+Rg1Fd/X7ttWVpywJZAXEMFmm2vWPCRhW9GSVC6xkFoMS2hFaSBIFMSbeQ1EHKLJlhTpMV5CCqU6csSmDFV89hDbYhIc4I73cnBEb56XXynkuppDQgvBLIaJvQs6XoKVUXqTwUwvdbB50IEcpIXtlGO7IX3wFldBv3vziGh8codMEuiRzOJuZHaM1j1Ua7S7RV3kvNY8Jktgu1SF6XhIRpyaPd2xTydRhLSPdnQ0I3hJZCZ0GdmpNSP4wiCrXUXFQ9ZB/FZ/75WKJPPb7yCNp6BWFeEPTZGGyfjOjrNguG74boGgWzWMfwLXMjZNN+6OKchxwQgtm7LDgvo8q/6dkoEw5RV+BotPESFllkBUliTPNtwIDvdZbHUOHTv0osIZiRmXq1ibnZm4w9z7PFHjJh6je2ZhI1nwEtm5FqQMgchTToj1dTjof5KY4nQobaH9uvojFsTaDX5ZKVwinswh/hyR1JYXa1uEsAj5jWnMX4PCQhhS0ZRGgepYYtBHaUI0e3RL5snZmOWFUlfwUs9YEeRikClWWX5b5Qy0HfqggpMkxOtbIpP6e05JrwW1dTy4hvQCue/70lnXozqzpYwOpdmPbmkFuqvwsAOrrHpD4k7k9+cy9Gtg1PEYzI+cZbzmbTdl3SamUiP2rq4POQMWIgyuacuyLHmkqPshF1Kx9STrqRhHiRP1bwVwDi4r8GDDfLiWvFMgjqSoDqNyseNbrr0jrHVHKXzQVrNqNV6kj1M7HNW2f/+BxYhNIVzbFT8mbrbKP9wCJHO78Eu0Z7fmC0QrQjWB8YV0hpnikymB24Wx0nLgiIEj+iXMzfNNNSfboODUIHwrb8qToivMsFk8oiMT9ZYONxK0E/45jwj/KP8/B7cPekpFOG0fuNksI6vsWOiKoPH2WgTJkFaJxokQpbxrjYrASOleqSYRRl0GYxkfhw6dcmDUGM1Jagd9UoU41gxGSJ8f5m0iHsgrFlNU9Rx6lSKVlOHij7t8iploXfe7rNKlgYeRsHB0t43gakrkKwEU+kfCjz99FByU5hqKUcThONcRL+OImhwLVQdgbdJuVBGNdR9BgwbYUgssJgFfHXsxH1opiQVzNPZlKiGmD2f0Fij498GhzdhArvsNL+hkcSxlFPRsrWmztayE80KTSMOTHLFMXVxWTWTTWYbBnRJeH4pJMlrDvU8UnOKyPjZsoWFDYWelWiooD85FC/shZKxcqd5UIUuqX9q6iwuyZ6oE3bVHFwjLTMhdFLTpVuoI6y4UnaPRZzUizN4uqcFjUH3e1xrEqjxour4vSwXVC+8E/aL6NeLyOQ3kV+HtQLRnGDUsNuNRntnVw6hHT9CtOQ6sHyhJMmv3lU/JP5/FIybHMDBFoTUcuaOQILUGGirzFaUN4UiYvS1inRgsU9Yf//E9rH+DoolEdG0lvQyPyTPB4gHjx1SO4MJJcOPO1JFPLkCmFA+W25z0WF9i8lA1Wsk1PpyLJkIPOMGfK6OmLcgZIhyjgWYSPS3b4riULNPT41NPiLkqF7s6DqoGSFPBOM5Uotz/h38sK062n8ngSbeSoipi+9vKil8/csGcRco9eNvCxMUlguJ3vjpfmKZPmBy7RA0f0b/e0PN9JvMWvLvWh7fz7guKdO3G4hxvgVoTOhvSEDzWsqamHBfkylwQoAx6i8ziM/ohNHAhPe0W+8s+npqeQaWb09OmD03dk7TLf2Nh0P4WYzJFqIKhXUlDEw/5PLv7q2Lppxt8NbMhszIs7dDxXTn9qng5ozZO81pT2lrZDpaEWLIgYtWS1OTzwaaf7T5dPKcK0gYr5Lh9L7HHOOu3lNbc+WDDP/mXAkdeyj0mtTgnFla5qIPlX8NlcUixIHduhg57Y/r8ErEo+2j0amFdx2MUnVwetYQgy8KfwlxoP57XFe3VxVKkze6aVvS3rMSTQhuIVjRfY+tkqP3iAmq/G58MiOch4ybH6ywvzomxqNEpKL7ZJFauWHRfpB54WpR2SGb3M9DegMwlvYT2xiwKUzdWfYmkYqmxa324SyzgEpvKWDWJhaUz5QDHYAZFxcuHkCepe+vQiuCg6WX5JulgOMHuIRGczKT0XXF1LRdCuXt3RovCu8tvYyoWncAGyYYhS5MPJlBeaO8f4fByn2ygrMqfr7Y7K9fNg06n1kNmz9kLJ4RLhqHy36UopZ4vjUI+XF83PqQ8qod8YayxEXe7+nnwRta6DrBzPTEJrDzLeb3w+9JUMtiDweAlUZiV2WMGGVVkTQRKZyDh3sc3Zm6CeC0e/NTWEz9p5+iAxEgw77Q7kJtYIk8ugap+cfecxToCTsVWRWY70W5CQQ+9O9Ta/BJE/9Lx02jeJH4xaky8dKmHFyWUfcTp2SIdKO5zD2LICuCbuPZTY5b2mhnlf638/vz5gBpvnRGKUdXUyhdDfZMuNThYUc/Sztql6OfoK+nyJ2LKb5oTE+rZrpeQxymq5ax3h1owJhBbZv2jGo9b+Ga2hGuRfrE1P5yz1fMpp2737zqp5Ngg/iu9D2DdfleVefTZaLnNayr0Ej77nXzKcjZJF7R2T8E3eVRCkk4DGmOU98QJ3CGOWl9x+CsLp7ag6visLnqg3dx7unsKXtd0N5JdT3ee46osjfPG+6ypo/ksixpSdmrrtE5vLTNXtKQodF+ybFWbUvgZjY3DiqWT8XMJoXKcNXRQ07txhMkkQbn0jaP/9eQ/YffFJsLk0G3LZ06IQ7OoCUIegfF4M48keNsDDQ2HhOU63BX/GnOtKuRFCU+RUbhhrNgSb4w1nh2S/CdpH1z3rljh6FT/eB0d1zSto4enaKSOhQhge4Ix/Yi1cWFSY0eQ/2il5eh5ttQOucZEhCIbk7hWcYnNSlY/1z4YGCqis1eWFh7berYdKMRTtzoY+3Ucj656yd8W3RVWU9zzVAOKR5mA31fUIG+05C3F1rsE5o6VLLUgjAZyx2ct6ule0Nr5HhVN1MqKJt4/IM+gCPZnf5COM+n8Mj9MPPcqYjcdKnnIEoe7f0fPIrehw0EZ6Y3tc6Mqp8JBqbByPnleEeBIzucz2k/Mifx2tNNWFficJocbCKriMtrehhtxpCfFf+/Ub+SjSoeNYljCqWlagz7uJU9cmd1Jbv9yenv5JEJ9HTEL/Ys9eIpdfKGHaumlGOG0mYiFpnldAhk24Wps5G3c+cfibHSIRUEbI4P1mL7Js5id9ts8T104v/fc6DS7Xlwrg9Me+n6T5NfeYWTvwrMgzbGTuQpvp3zkoG1I+rMfcim8dAgD7isyajNO+TNd0W1FlHixgk5nPcJP1UhkCTThc9VUi14Bk70b/Em0Q7q5ezCtrzSkx5O2VPq+giFqBz3fXKyHFkVYjvDv3OJlcVoN33Q2iLTPOT97vi8DDerArgRfggLLdshqxTwhOVXnmreGTmKTOIzusUUJzNRyqDTijgEeKMHun+qmPeBRo9+2NEVDfikNVlbMy3sv5V2tx+2kniquIKjQ1vkKrIb9MEVWVxOFhyXsUhFSEbGMLX40/ctGWOknB4bfnoQZQTg4xkKUuxnBhkp7DtEaOgF2tCqiPc3MLI2DrnAiLEjcUzj+S8ZEhpdDZMenCMHGKLZxF7bcRrRNvusk2wjjvMxaKXFnVGF/Sc1Pkz8kUe1iF63bsEAnCmm7LzO0apA5Wixh4xzkuGFP+iRd289+H5RFBKBjt20kj3/Ob2XTnmLimbXYgkUWkxSERB3WNJct349ReEFQTtkTpI1e/MlDk8m1VzRjLwrQ9wt1GaovYf66PeiFmBASvOe7iv5UzeMKUGfGOcl7bWYFqw26WdhtCAJlEliuESANKafBfcUvU5JnU+Mig3BqvIjGFED1jI0fv2sQb42Pl3QevtRVrm9OL0T7ENIwsCNlGuOjz1kPsb//gofosp+SZ6EL1H6SCEsxWMG5G7f5Wsghr1PdAWm0do1Rhxt6pa5CfPiF4xWnYsczdWFkpQigSeNkkywzfDbq7eXR3xHPSzvVYJojfd6BsuTjW5qtufHvEq7Zh/FYi09MKmy6GM4uTt+DzzIZ7UXZiyS1QB8TLlTesPRH58PcLGs1/S2yMPtOKZpnNsm6mPBtN2zzlQPL+P/CB7OvZOxn2983SpMKRkIL/90PCqVKDMOWhoSwUaVZpOesS6D8/1ptI2HT022vBXHGVDsnGmCGYmuEZDZBl9hL4tCqNRbIF7hCO5DWhqc4cwlSqbL97zYYiz9SmET3X6MgJpozqezz0/2lHLh5OUNCnTfBU21CjF7c7uW6rkSYtWGSlztnbkZ5kDdzZduh2aNqvp27zp7WyvSp7s6h5mb5v6NI8EspXYVhUn5P3W5JGdE7Al/3yhn3E+A/PHNUO19ib1Uy9eb2qSu5RqdW3KTFehzgkQGL0azzFppzBJ4g3B2bdNOtA1XGXW2zSxSj1wu9FivT2wHdEI01y9w8O8OeMS/mHo5gRT+GYQ2PJmmtRScd4y+H24a3+B5UZIOYdVWemoorNfjQPBlE0lZLq9jkQUNtfXSpu9+BklMdAugQza8ypeuqaG8gQAM6OvhNoBQxufr/XSDwR2n++1qqQohaMijswLx0Q4ILi+X8R71vZeHJODdMUUpuG6rLwmKnhxCoMweWNLIl/mYtR+1lhfZGVqTjL7viMXV6J1MxfeGBnygaO3sx7Cbhgzp1WvsJ+cqLCzGsdV5b4FgHH4RndSZXN7M+mTneGWWIN97czB7BNwsp6tQ/3Q7tqOelTOCcxi2st09yqf12bvp7xFKfc3Tq2vwMg6mAXa8Z9f3bS8LBsixXRZNE5uM/Qi5JPhWdfg7gll+FQ80ucSHBKI0EjzB64D9w8vyJD9dcCof+AFDuaRpUKzvg3mmvmnBHXWA1phnluk90twxNqkOXuFaSP6kXK/Slv0aY8wmRAl05oZEY+Cc7nffg7conIgicyTo8jQiDUHwU1zUOGoCMLbwVVBXfvokLmQghoFDNixaVEFhT3e3iaudu/X4MmCGufVMOyAdaZ3UuwxTQYZnD1B+qax05OuQqdHeEwwiDlyEzVpr3cl6r0ZNnkUBMi0nAhc9Gn87djqxkVR7TANa5wzlfUAjurF+BzqX9bjz78nLYuQNPE+L45nb86BPnQc/P66W/uZWKwRWgcj+DD42OkuGxPWruF4PWx1IPWRuxSxWacvlY0Ym+gaquGy1jQnGCf44BspondwXACGO61rPhfUfhYBH3opCKb1nZdABiXD4Yi5KJ/4Lih8KHhPJlX/EqwLPTOEElbzX8Z4AOTwWaFAYHHx1pt3v/iTrKipTV5UYF6c+qOPvSfovfGXMTYhG1yrrV4WbNOKyuBaDu111j1OFftlGNL2CJv5gFV4aROOSX6I34h8l/gVTQyOxCv0J7JiTSH99HvvX1Rkj+hLVXIZaxTywud8p9D5PXu0baaT3uBfvbg5xjyvL61MJxd1DOpv/R2lO0b2hHsJGdwP7yGvS8EiYo1iC45qk/cLYWenq/6SVye2QhHxsJ/qEJVou+3wzSvUePfVL8uPJwv5ViNKnNo7rdlEXHPUEM6Zp/RjgDcv3kngnFrJJU0itrVbtonR8ov3r6vqm9edEEu3vMl8xzj0TiuW+8dt/GG3fgevuydZqr8We0Kym1NlU+zXMLxkpO09Jels79f6CejuTWZ9v2tBtZAMAykiQy86az8AAAEQSURBVLUbnq3fzK/AbmgKU9e8dPRkjuxooVXYlOgygGlT5l3oX3ILdXPO5qm+IDUGb14mPgO83wJYGMDyWIXHWNT88eD8L578+VDG6RWAUZWGmyTY7euQzx1EgOZ5y7B/FXjgM2Sg72rDVJ88ij2ct93Or0RW4LOKT5yuIDmApP/MRYPYxlLzH5D1MsSBfnxyRfzlwv38W/O2lmmnpTJlut6H5Rv3nJ0PCuuji3E6l60ro7LsXA/Ll2ALnAV8NP9L8SsyIngDCzrnqgy6CHQSF8G7VLqjof9nyL8jQQsYE01xp3nJ5fP+44GRATPfl+WmDas/nj/+PxSYyErbbi7NviFeVlLKufH/RiL+FxTl/wOxqhOCp27yh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xmlns="" val="20078918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110752" y="1728903"/>
            <a:ext cx="6476317" cy="954107"/>
          </a:xfrm>
          <a:prstGeom prst="rect">
            <a:avLst/>
          </a:prstGeom>
          <a:noFill/>
        </p:spPr>
        <p:txBody>
          <a:bodyPr wrap="square" rtlCol="0">
            <a:spAutoFit/>
          </a:bodyPr>
          <a:lstStyle/>
          <a:p>
            <a:pPr algn="ctr"/>
            <a:r>
              <a:rPr lang="tr-TR" sz="2800" dirty="0" smtClean="0">
                <a:solidFill>
                  <a:schemeClr val="tx2">
                    <a:lumMod val="50000"/>
                  </a:schemeClr>
                </a:solidFill>
                <a:latin typeface="Comic Sans MS" panose="030F0702030302020204" pitchFamily="66" charset="0"/>
              </a:rPr>
              <a:t>HOŞ OLMAYAN İSİMLER TAKANLARDIR</a:t>
            </a:r>
            <a:endParaRPr lang="tr-TR" sz="2800" dirty="0">
              <a:solidFill>
                <a:schemeClr val="tx2">
                  <a:lumMod val="50000"/>
                </a:schemeClr>
              </a:solidFill>
              <a:latin typeface="Comic Sans MS" panose="030F0702030302020204" pitchFamily="66" charset="0"/>
            </a:endParaRP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97" y="2889759"/>
            <a:ext cx="3754013" cy="27510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5874384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150870" y="1794502"/>
            <a:ext cx="4122367" cy="584775"/>
          </a:xfrm>
          <a:prstGeom prst="rect">
            <a:avLst/>
          </a:prstGeom>
          <a:noFill/>
        </p:spPr>
        <p:txBody>
          <a:bodyPr wrap="square" rtlCol="0">
            <a:spAutoFit/>
          </a:bodyPr>
          <a:lstStyle/>
          <a:p>
            <a:pPr algn="ctr"/>
            <a:r>
              <a:rPr lang="tr-TR" sz="3200" dirty="0" smtClean="0">
                <a:solidFill>
                  <a:schemeClr val="tx2">
                    <a:lumMod val="50000"/>
                  </a:schemeClr>
                </a:solidFill>
                <a:latin typeface="Comic Sans MS" panose="030F0702030302020204" pitchFamily="66" charset="0"/>
              </a:rPr>
              <a:t>ALAY EDENLERDİR     </a:t>
            </a:r>
            <a:endParaRPr lang="tr-TR" sz="3200" dirty="0">
              <a:solidFill>
                <a:schemeClr val="tx2">
                  <a:lumMod val="50000"/>
                </a:schemeClr>
              </a:solidFill>
              <a:latin typeface="Comic Sans MS" panose="030F0702030302020204" pitchFamily="66" charset="0"/>
            </a:endParaRPr>
          </a:p>
        </p:txBody>
      </p:sp>
      <p:pic>
        <p:nvPicPr>
          <p:cNvPr id="2050" name="Picture 2" descr="http://us.123rf.com/450wm/hayaship/hayaship1410/hayaship141000026/32838755-g%C3%B6zl%C3%BCk-ile-k%C3%BC%C3%A7%C3%BCk-bir-%C3%A7ocuk-a%C4%9Fl%C4%B1yor-ve-zorba-beyaz-zemin-%C3%BCzerine-izole-alayc%C4%B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3299" y="2477906"/>
            <a:ext cx="5728350" cy="31951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5026292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3336</TotalTime>
  <Words>398</Words>
  <Application>Microsoft Office PowerPoint</Application>
  <PresentationFormat>Özel</PresentationFormat>
  <Paragraphs>114</Paragraphs>
  <Slides>28</Slides>
  <Notes>0</Notes>
  <HiddenSlides>0</HiddenSlides>
  <MMClips>3</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28</vt:i4>
      </vt:variant>
    </vt:vector>
  </HeadingPairs>
  <TitlesOfParts>
    <vt:vector size="30" baseType="lpstr">
      <vt:lpstr>Kalabalık</vt:lpstr>
      <vt:lpstr>Belge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Eheni il molupti beatius cilitatio   Ficipsap iciatissi doluptatem. Ut et imusae etur ad eatem eaque dolupta temquid ut quat verestrunt et Ficipsap iciatissi doluptatem. Ut et imusae etur ad eatem eaque dolupta temquid ut quat verestrunt et Ficipsap iciatissi doluptatem. Ut et imusae etur ad eatem eaque dolupta temquid ut quat verestrunt et Ficipsap iciatissi doluptatem. Ut et imusae etur ad eatem eaque dolupta temquid ut quat verestrunt et Milintier ut graecre ne mantes conius, nu mo merus hos, con hobea sedic temperi busam, s et, novilicatuus in singulo sulabus.</dc:title>
  <dc:creator>Microsoft Office User</dc:creator>
  <cp:lastModifiedBy>Necati</cp:lastModifiedBy>
  <cp:revision>300</cp:revision>
  <dcterms:created xsi:type="dcterms:W3CDTF">2012-10-11T08:11:14Z</dcterms:created>
  <dcterms:modified xsi:type="dcterms:W3CDTF">2021-11-25T10:19:53Z</dcterms:modified>
</cp:coreProperties>
</file>