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98" r:id="rId3"/>
    <p:sldId id="299" r:id="rId4"/>
    <p:sldId id="300" r:id="rId5"/>
    <p:sldId id="301"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8" r:id="rId36"/>
    <p:sldId id="289" r:id="rId37"/>
    <p:sldId id="290" r:id="rId38"/>
    <p:sldId id="291" r:id="rId39"/>
    <p:sldId id="302" r:id="rId40"/>
    <p:sldId id="295" r:id="rId41"/>
    <p:sldId id="296" r:id="rId42"/>
    <p:sldId id="297" r:id="rId43"/>
  </p:sldIdLst>
  <p:sldSz cx="9144000" cy="6858000" type="screen4x3"/>
  <p:notesSz cx="9144000"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46608" y="1582038"/>
            <a:ext cx="8051800" cy="1391920"/>
          </a:xfrm>
          <a:prstGeom prst="rect">
            <a:avLst/>
          </a:prstGeom>
        </p:spPr>
        <p:txBody>
          <a:bodyPr wrap="square" lIns="0" tIns="0" rIns="0" bIns="0">
            <a:spAutoFit/>
          </a:bodyPr>
          <a:lstStyle>
            <a:lvl1pPr>
              <a:defRPr sz="3200" b="0" i="0">
                <a:solidFill>
                  <a:schemeClr val="tx1"/>
                </a:solidFill>
                <a:latin typeface="Verdana"/>
                <a:cs typeface="Verdana"/>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1F487C"/>
                </a:solidFill>
                <a:latin typeface="Microsoft Sans Serif"/>
                <a:cs typeface="Microsoft Sans Serif"/>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1F487C"/>
                </a:solidFill>
                <a:latin typeface="Microsoft Sans Serif"/>
                <a:cs typeface="Microsoft Sans Serif"/>
              </a:defRPr>
            </a:lvl1pPr>
          </a:lstStyle>
          <a:p>
            <a:endParaRPr/>
          </a:p>
        </p:txBody>
      </p:sp>
      <p:sp>
        <p:nvSpPr>
          <p:cNvPr id="3" name="Holder 3"/>
          <p:cNvSpPr>
            <a:spLocks noGrp="1"/>
          </p:cNvSpPr>
          <p:nvPr>
            <p:ph sz="half" idx="2"/>
          </p:nvPr>
        </p:nvSpPr>
        <p:spPr>
          <a:xfrm>
            <a:off x="402437" y="1335760"/>
            <a:ext cx="3382645" cy="4025265"/>
          </a:xfrm>
          <a:prstGeom prst="rect">
            <a:avLst/>
          </a:prstGeom>
        </p:spPr>
        <p:txBody>
          <a:bodyPr wrap="square" lIns="0" tIns="0" rIns="0" bIns="0">
            <a:spAutoFit/>
          </a:bodyPr>
          <a:lstStyle>
            <a:lvl1pPr>
              <a:defRPr sz="3200" b="0" i="0">
                <a:solidFill>
                  <a:schemeClr val="tx1"/>
                </a:solidFill>
                <a:latin typeface="Times New Roman"/>
                <a:cs typeface="Times New Roman"/>
              </a:defRPr>
            </a:lvl1pPr>
          </a:lstStyle>
          <a:p>
            <a:endParaRPr/>
          </a:p>
        </p:txBody>
      </p:sp>
      <p:sp>
        <p:nvSpPr>
          <p:cNvPr id="4" name="Holder 4"/>
          <p:cNvSpPr>
            <a:spLocks noGrp="1"/>
          </p:cNvSpPr>
          <p:nvPr>
            <p:ph sz="half" idx="3"/>
          </p:nvPr>
        </p:nvSpPr>
        <p:spPr>
          <a:xfrm>
            <a:off x="5642228" y="1697863"/>
            <a:ext cx="2918459" cy="3751579"/>
          </a:xfrm>
          <a:prstGeom prst="rect">
            <a:avLst/>
          </a:prstGeom>
        </p:spPr>
        <p:txBody>
          <a:bodyPr wrap="square" lIns="0" tIns="0" rIns="0" bIns="0">
            <a:spAutoFit/>
          </a:bodyPr>
          <a:lstStyle>
            <a:lvl1pPr>
              <a:defRPr sz="2600" b="0" i="0">
                <a:solidFill>
                  <a:schemeClr val="tx1"/>
                </a:solidFill>
                <a:latin typeface="Microsoft Sans Serif"/>
                <a:cs typeface="Microsoft Sans Serif"/>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1F487C"/>
                </a:solidFill>
                <a:latin typeface="Microsoft Sans Serif"/>
                <a:cs typeface="Microsoft Sans Serif"/>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365760"/>
          </a:xfrm>
          <a:custGeom>
            <a:avLst/>
            <a:gdLst/>
            <a:ahLst/>
            <a:cxnLst/>
            <a:rect l="l" t="t" r="r" b="b"/>
            <a:pathLst>
              <a:path w="9144000" h="365760">
                <a:moveTo>
                  <a:pt x="9144000" y="0"/>
                </a:moveTo>
                <a:lnTo>
                  <a:pt x="0" y="0"/>
                </a:lnTo>
                <a:lnTo>
                  <a:pt x="0" y="365760"/>
                </a:lnTo>
                <a:lnTo>
                  <a:pt x="9144000" y="365760"/>
                </a:lnTo>
                <a:lnTo>
                  <a:pt x="9144000" y="0"/>
                </a:lnTo>
                <a:close/>
              </a:path>
            </a:pathLst>
          </a:custGeom>
          <a:solidFill>
            <a:srgbClr val="4F81BC"/>
          </a:solidFill>
        </p:spPr>
        <p:txBody>
          <a:bodyPr wrap="square" lIns="0" tIns="0" rIns="0" bIns="0" rtlCol="0"/>
          <a:lstStyle/>
          <a:p>
            <a:endParaRPr/>
          </a:p>
        </p:txBody>
      </p:sp>
      <p:sp>
        <p:nvSpPr>
          <p:cNvPr id="2" name="Holder 2"/>
          <p:cNvSpPr>
            <a:spLocks noGrp="1"/>
          </p:cNvSpPr>
          <p:nvPr>
            <p:ph type="title"/>
          </p:nvPr>
        </p:nvSpPr>
        <p:spPr>
          <a:xfrm>
            <a:off x="1960499" y="697737"/>
            <a:ext cx="5223001" cy="635000"/>
          </a:xfrm>
          <a:prstGeom prst="rect">
            <a:avLst/>
          </a:prstGeom>
        </p:spPr>
        <p:txBody>
          <a:bodyPr wrap="square" lIns="0" tIns="0" rIns="0" bIns="0">
            <a:spAutoFit/>
          </a:bodyPr>
          <a:lstStyle>
            <a:lvl1pPr>
              <a:defRPr sz="4000" b="0" i="0">
                <a:solidFill>
                  <a:srgbClr val="1F487C"/>
                </a:solidFill>
                <a:latin typeface="Microsoft Sans Serif"/>
                <a:cs typeface="Microsoft Sans Serif"/>
              </a:defRPr>
            </a:lvl1pPr>
          </a:lstStyle>
          <a:p>
            <a:endParaRPr/>
          </a:p>
        </p:txBody>
      </p:sp>
      <p:sp>
        <p:nvSpPr>
          <p:cNvPr id="3" name="Holder 3"/>
          <p:cNvSpPr>
            <a:spLocks noGrp="1"/>
          </p:cNvSpPr>
          <p:nvPr>
            <p:ph type="body" idx="1"/>
          </p:nvPr>
        </p:nvSpPr>
        <p:spPr>
          <a:xfrm>
            <a:off x="240639" y="1286637"/>
            <a:ext cx="8662720" cy="3367404"/>
          </a:xfrm>
          <a:prstGeom prst="rect">
            <a:avLst/>
          </a:prstGeom>
        </p:spPr>
        <p:txBody>
          <a:bodyPr wrap="square" lIns="0" tIns="0" rIns="0" bIns="0">
            <a:spAutoFit/>
          </a:bodyPr>
          <a:lstStyle>
            <a:lvl1pPr>
              <a:defRPr sz="20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11/20/2023</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86562" y="3399282"/>
            <a:ext cx="7848600" cy="1905"/>
          </a:xfrm>
          <a:custGeom>
            <a:avLst/>
            <a:gdLst/>
            <a:ahLst/>
            <a:cxnLst/>
            <a:rect l="l" t="t" r="r" b="b"/>
            <a:pathLst>
              <a:path w="7848600" h="1904">
                <a:moveTo>
                  <a:pt x="0" y="0"/>
                </a:moveTo>
                <a:lnTo>
                  <a:pt x="7848600" y="1523"/>
                </a:lnTo>
              </a:path>
            </a:pathLst>
          </a:custGeom>
          <a:ln w="19812">
            <a:solidFill>
              <a:srgbClr val="1F487C"/>
            </a:solidFill>
          </a:ln>
        </p:spPr>
        <p:txBody>
          <a:bodyPr wrap="square" lIns="0" tIns="0" rIns="0" bIns="0" rtlCol="0"/>
          <a:lstStyle/>
          <a:p>
            <a:endParaRPr/>
          </a:p>
        </p:txBody>
      </p:sp>
      <p:sp>
        <p:nvSpPr>
          <p:cNvPr id="3" name="object 3"/>
          <p:cNvSpPr txBox="1">
            <a:spLocks noGrp="1"/>
          </p:cNvSpPr>
          <p:nvPr>
            <p:ph type="title"/>
          </p:nvPr>
        </p:nvSpPr>
        <p:spPr>
          <a:xfrm>
            <a:off x="3393440" y="2946273"/>
            <a:ext cx="2000250" cy="422275"/>
          </a:xfrm>
          <a:prstGeom prst="rect">
            <a:avLst/>
          </a:prstGeom>
        </p:spPr>
        <p:txBody>
          <a:bodyPr vert="horz" wrap="square" lIns="0" tIns="13335" rIns="0" bIns="0" rtlCol="0">
            <a:spAutoFit/>
          </a:bodyPr>
          <a:lstStyle/>
          <a:p>
            <a:pPr marL="12700">
              <a:lnSpc>
                <a:spcPct val="100000"/>
              </a:lnSpc>
              <a:spcBef>
                <a:spcPts val="105"/>
              </a:spcBef>
            </a:pPr>
            <a:r>
              <a:rPr sz="2600" b="1" spc="-25" dirty="0">
                <a:solidFill>
                  <a:srgbClr val="001F5F"/>
                </a:solidFill>
                <a:latin typeface="Calibri"/>
                <a:cs typeface="Calibri"/>
              </a:rPr>
              <a:t>SINAV</a:t>
            </a:r>
            <a:r>
              <a:rPr sz="2600" b="1" spc="-85" dirty="0">
                <a:solidFill>
                  <a:srgbClr val="001F5F"/>
                </a:solidFill>
                <a:latin typeface="Calibri"/>
                <a:cs typeface="Calibri"/>
              </a:rPr>
              <a:t> </a:t>
            </a:r>
            <a:r>
              <a:rPr sz="2600" b="1" spc="-45" dirty="0">
                <a:solidFill>
                  <a:srgbClr val="001F5F"/>
                </a:solidFill>
                <a:latin typeface="Calibri"/>
                <a:cs typeface="Calibri"/>
              </a:rPr>
              <a:t>KAYGISI</a:t>
            </a:r>
            <a:endParaRPr sz="2600">
              <a:latin typeface="Calibri"/>
              <a:cs typeface="Calibri"/>
            </a:endParaRPr>
          </a:p>
        </p:txBody>
      </p:sp>
      <p:pic>
        <p:nvPicPr>
          <p:cNvPr id="6" name="object 6"/>
          <p:cNvPicPr/>
          <p:nvPr/>
        </p:nvPicPr>
        <p:blipFill>
          <a:blip r:embed="rId2" cstate="print"/>
          <a:stretch>
            <a:fillRect/>
          </a:stretch>
        </p:blipFill>
        <p:spPr>
          <a:xfrm>
            <a:off x="1125092" y="4148328"/>
            <a:ext cx="6619875" cy="1962912"/>
          </a:xfrm>
          <a:prstGeom prst="rect">
            <a:avLst/>
          </a:prstGeom>
        </p:spPr>
      </p:pic>
      <p:sp>
        <p:nvSpPr>
          <p:cNvPr id="7" name="6 Dikdörtgen"/>
          <p:cNvSpPr/>
          <p:nvPr/>
        </p:nvSpPr>
        <p:spPr>
          <a:xfrm>
            <a:off x="1371600" y="762000"/>
            <a:ext cx="65532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chemeClr val="bg1"/>
                </a:solidFill>
              </a:rPr>
              <a:t>TASVİRE HURŞİT GÜNEŞ ORTAOKULU</a:t>
            </a:r>
            <a:endParaRPr lang="tr-TR" sz="28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8542" y="1179017"/>
            <a:ext cx="6978015" cy="3226435"/>
          </a:xfrm>
          <a:prstGeom prst="rect">
            <a:avLst/>
          </a:prstGeom>
        </p:spPr>
        <p:txBody>
          <a:bodyPr vert="horz" wrap="square" lIns="0" tIns="12065" rIns="0" bIns="0" rtlCol="0">
            <a:spAutoFit/>
          </a:bodyPr>
          <a:lstStyle/>
          <a:p>
            <a:pPr marL="2540" algn="ctr">
              <a:lnSpc>
                <a:spcPct val="100000"/>
              </a:lnSpc>
              <a:spcBef>
                <a:spcPts val="95"/>
              </a:spcBef>
            </a:pPr>
            <a:r>
              <a:rPr sz="7000" spc="-165" dirty="0"/>
              <a:t>“KAYGI”</a:t>
            </a:r>
            <a:endParaRPr sz="7000"/>
          </a:p>
          <a:p>
            <a:pPr>
              <a:lnSpc>
                <a:spcPct val="100000"/>
              </a:lnSpc>
              <a:spcBef>
                <a:spcPts val="30"/>
              </a:spcBef>
            </a:pPr>
            <a:endParaRPr sz="7400"/>
          </a:p>
          <a:p>
            <a:pPr algn="ctr">
              <a:lnSpc>
                <a:spcPct val="100000"/>
              </a:lnSpc>
            </a:pPr>
            <a:r>
              <a:rPr sz="7000" spc="-90" dirty="0"/>
              <a:t>GEREKLİ</a:t>
            </a:r>
            <a:r>
              <a:rPr sz="7000" spc="-160" dirty="0"/>
              <a:t> </a:t>
            </a:r>
            <a:r>
              <a:rPr sz="7000" spc="-85" dirty="0"/>
              <a:t>MİDİR?</a:t>
            </a:r>
            <a:endParaRPr sz="7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82277" y="877785"/>
            <a:ext cx="8282258" cy="3210500"/>
          </a:xfrm>
          <a:prstGeom prst="rect">
            <a:avLst/>
          </a:prstGeom>
        </p:spPr>
      </p:pic>
      <p:sp>
        <p:nvSpPr>
          <p:cNvPr id="3" name="object 3"/>
          <p:cNvSpPr txBox="1">
            <a:spLocks noGrp="1"/>
          </p:cNvSpPr>
          <p:nvPr>
            <p:ph type="title"/>
          </p:nvPr>
        </p:nvSpPr>
        <p:spPr>
          <a:xfrm>
            <a:off x="381101" y="233934"/>
            <a:ext cx="8383905" cy="635000"/>
          </a:xfrm>
          <a:prstGeom prst="rect">
            <a:avLst/>
          </a:prstGeom>
        </p:spPr>
        <p:txBody>
          <a:bodyPr vert="horz" wrap="square" lIns="0" tIns="12065" rIns="0" bIns="0" rtlCol="0">
            <a:spAutoFit/>
          </a:bodyPr>
          <a:lstStyle/>
          <a:p>
            <a:pPr marL="12700">
              <a:lnSpc>
                <a:spcPct val="100000"/>
              </a:lnSpc>
              <a:spcBef>
                <a:spcPts val="95"/>
              </a:spcBef>
            </a:pPr>
            <a:r>
              <a:rPr b="1" spc="-80" dirty="0">
                <a:solidFill>
                  <a:srgbClr val="000000"/>
                </a:solidFill>
                <a:latin typeface="Arial"/>
                <a:cs typeface="Arial"/>
              </a:rPr>
              <a:t>KAYGI</a:t>
            </a:r>
            <a:r>
              <a:rPr b="1" dirty="0">
                <a:solidFill>
                  <a:srgbClr val="000000"/>
                </a:solidFill>
                <a:latin typeface="Arial"/>
                <a:cs typeface="Arial"/>
              </a:rPr>
              <a:t> </a:t>
            </a:r>
            <a:r>
              <a:rPr b="1" spc="-10" dirty="0">
                <a:solidFill>
                  <a:srgbClr val="000000"/>
                </a:solidFill>
                <a:latin typeface="Arial"/>
                <a:cs typeface="Arial"/>
              </a:rPr>
              <a:t>DÜZEYİ</a:t>
            </a:r>
            <a:r>
              <a:rPr b="1" spc="-5" dirty="0">
                <a:solidFill>
                  <a:srgbClr val="000000"/>
                </a:solidFill>
                <a:latin typeface="Arial"/>
                <a:cs typeface="Arial"/>
              </a:rPr>
              <a:t> - </a:t>
            </a:r>
            <a:r>
              <a:rPr b="1" spc="-10" dirty="0">
                <a:solidFill>
                  <a:srgbClr val="000000"/>
                </a:solidFill>
                <a:latin typeface="Arial"/>
                <a:cs typeface="Arial"/>
              </a:rPr>
              <a:t>BAŞARI</a:t>
            </a:r>
            <a:r>
              <a:rPr b="1" spc="10" dirty="0">
                <a:solidFill>
                  <a:srgbClr val="000000"/>
                </a:solidFill>
                <a:latin typeface="Arial"/>
                <a:cs typeface="Arial"/>
              </a:rPr>
              <a:t> </a:t>
            </a:r>
            <a:r>
              <a:rPr b="1" spc="-10" dirty="0">
                <a:solidFill>
                  <a:srgbClr val="000000"/>
                </a:solidFill>
                <a:latin typeface="Arial"/>
                <a:cs typeface="Arial"/>
              </a:rPr>
              <a:t>DURUMU</a:t>
            </a:r>
          </a:p>
        </p:txBody>
      </p:sp>
      <p:sp>
        <p:nvSpPr>
          <p:cNvPr id="4" name="object 4"/>
          <p:cNvSpPr txBox="1"/>
          <p:nvPr/>
        </p:nvSpPr>
        <p:spPr>
          <a:xfrm>
            <a:off x="357377" y="4001261"/>
            <a:ext cx="2573020" cy="2642870"/>
          </a:xfrm>
          <a:prstGeom prst="rect">
            <a:avLst/>
          </a:prstGeom>
          <a:solidFill>
            <a:srgbClr val="4F81BC"/>
          </a:solidFill>
          <a:ln w="25908">
            <a:solidFill>
              <a:srgbClr val="385D89"/>
            </a:solidFill>
          </a:ln>
        </p:spPr>
        <p:txBody>
          <a:bodyPr vert="horz" wrap="square" lIns="0" tIns="0" rIns="0" bIns="0" rtlCol="0">
            <a:spAutoFit/>
          </a:bodyPr>
          <a:lstStyle/>
          <a:p>
            <a:pPr>
              <a:lnSpc>
                <a:spcPct val="100000"/>
              </a:lnSpc>
            </a:pPr>
            <a:endParaRPr sz="2000">
              <a:latin typeface="Times New Roman"/>
              <a:cs typeface="Times New Roman"/>
            </a:endParaRPr>
          </a:p>
          <a:p>
            <a:pPr>
              <a:lnSpc>
                <a:spcPct val="100000"/>
              </a:lnSpc>
              <a:spcBef>
                <a:spcPts val="15"/>
              </a:spcBef>
            </a:pPr>
            <a:endParaRPr sz="2300">
              <a:latin typeface="Times New Roman"/>
              <a:cs typeface="Times New Roman"/>
            </a:endParaRPr>
          </a:p>
          <a:p>
            <a:pPr marL="341630" marR="335280" algn="ctr">
              <a:lnSpc>
                <a:spcPct val="100000"/>
              </a:lnSpc>
            </a:pPr>
            <a:r>
              <a:rPr sz="1800" b="1" spc="-20" dirty="0">
                <a:solidFill>
                  <a:srgbClr val="FFFFFF"/>
                </a:solidFill>
                <a:latin typeface="Arial"/>
                <a:cs typeface="Arial"/>
              </a:rPr>
              <a:t>MOTİVASYON</a:t>
            </a:r>
            <a:r>
              <a:rPr sz="1800" b="1" spc="-45" dirty="0">
                <a:solidFill>
                  <a:srgbClr val="FFFFFF"/>
                </a:solidFill>
                <a:latin typeface="Arial"/>
                <a:cs typeface="Arial"/>
              </a:rPr>
              <a:t> </a:t>
            </a:r>
            <a:r>
              <a:rPr sz="1800" b="1" dirty="0">
                <a:solidFill>
                  <a:srgbClr val="FFFFFF"/>
                </a:solidFill>
                <a:latin typeface="Arial"/>
                <a:cs typeface="Arial"/>
              </a:rPr>
              <a:t>VE </a:t>
            </a:r>
            <a:r>
              <a:rPr sz="1800" b="1" spc="-484" dirty="0">
                <a:solidFill>
                  <a:srgbClr val="FFFFFF"/>
                </a:solidFill>
                <a:latin typeface="Arial"/>
                <a:cs typeface="Arial"/>
              </a:rPr>
              <a:t> </a:t>
            </a:r>
            <a:r>
              <a:rPr sz="1800" b="1" dirty="0">
                <a:solidFill>
                  <a:srgbClr val="FFFFFF"/>
                </a:solidFill>
                <a:latin typeface="Arial"/>
                <a:cs typeface="Arial"/>
              </a:rPr>
              <a:t>İSTEK</a:t>
            </a:r>
            <a:endParaRPr sz="1800">
              <a:latin typeface="Arial"/>
              <a:cs typeface="Arial"/>
            </a:endParaRPr>
          </a:p>
          <a:p>
            <a:pPr marL="228600" marR="220979" algn="ctr">
              <a:lnSpc>
                <a:spcPct val="100000"/>
              </a:lnSpc>
            </a:pPr>
            <a:r>
              <a:rPr sz="1800" b="1" dirty="0">
                <a:solidFill>
                  <a:srgbClr val="FFFFFF"/>
                </a:solidFill>
                <a:latin typeface="Arial"/>
                <a:cs typeface="Arial"/>
              </a:rPr>
              <a:t>OLUŞM</a:t>
            </a:r>
            <a:r>
              <a:rPr sz="1800" b="1" spc="-60" dirty="0">
                <a:solidFill>
                  <a:srgbClr val="FFFFFF"/>
                </a:solidFill>
                <a:latin typeface="Arial"/>
                <a:cs typeface="Arial"/>
              </a:rPr>
              <a:t>A</a:t>
            </a:r>
            <a:r>
              <a:rPr sz="1800" b="1" spc="-5" dirty="0">
                <a:solidFill>
                  <a:srgbClr val="FFFFFF"/>
                </a:solidFill>
                <a:latin typeface="Arial"/>
                <a:cs typeface="Arial"/>
              </a:rPr>
              <a:t>DIĞIND</a:t>
            </a:r>
            <a:r>
              <a:rPr sz="1800" b="1" spc="-15" dirty="0">
                <a:solidFill>
                  <a:srgbClr val="FFFFFF"/>
                </a:solidFill>
                <a:latin typeface="Arial"/>
                <a:cs typeface="Arial"/>
              </a:rPr>
              <a:t>A</a:t>
            </a:r>
            <a:r>
              <a:rPr sz="1800" b="1" dirty="0">
                <a:solidFill>
                  <a:srgbClr val="FFFFFF"/>
                </a:solidFill>
                <a:latin typeface="Arial"/>
                <a:cs typeface="Arial"/>
              </a:rPr>
              <a:t>N  </a:t>
            </a:r>
            <a:r>
              <a:rPr sz="1800" b="1" spc="-10" dirty="0">
                <a:solidFill>
                  <a:srgbClr val="FFFFFF"/>
                </a:solidFill>
                <a:latin typeface="Arial"/>
                <a:cs typeface="Arial"/>
              </a:rPr>
              <a:t>SONUÇLAR </a:t>
            </a:r>
            <a:r>
              <a:rPr sz="1800" b="1" spc="-5" dirty="0">
                <a:solidFill>
                  <a:srgbClr val="FFFFFF"/>
                </a:solidFill>
                <a:latin typeface="Arial"/>
                <a:cs typeface="Arial"/>
              </a:rPr>
              <a:t> OLUMSUZDUR.</a:t>
            </a:r>
            <a:endParaRPr sz="1800">
              <a:latin typeface="Arial"/>
              <a:cs typeface="Arial"/>
            </a:endParaRPr>
          </a:p>
        </p:txBody>
      </p:sp>
      <p:grpSp>
        <p:nvGrpSpPr>
          <p:cNvPr id="5" name="object 5"/>
          <p:cNvGrpSpPr/>
          <p:nvPr/>
        </p:nvGrpSpPr>
        <p:grpSpPr>
          <a:xfrm>
            <a:off x="3488372" y="3988244"/>
            <a:ext cx="2597150" cy="2668905"/>
            <a:chOff x="3488372" y="3988244"/>
            <a:chExt cx="2597150" cy="2668905"/>
          </a:xfrm>
        </p:grpSpPr>
        <p:sp>
          <p:nvSpPr>
            <p:cNvPr id="6" name="object 6"/>
            <p:cNvSpPr/>
            <p:nvPr/>
          </p:nvSpPr>
          <p:spPr>
            <a:xfrm>
              <a:off x="3501389" y="4001262"/>
              <a:ext cx="2571115" cy="2642870"/>
            </a:xfrm>
            <a:custGeom>
              <a:avLst/>
              <a:gdLst/>
              <a:ahLst/>
              <a:cxnLst/>
              <a:rect l="l" t="t" r="r" b="b"/>
              <a:pathLst>
                <a:path w="2571115" h="2642870">
                  <a:moveTo>
                    <a:pt x="2570988" y="0"/>
                  </a:moveTo>
                  <a:lnTo>
                    <a:pt x="0" y="0"/>
                  </a:lnTo>
                  <a:lnTo>
                    <a:pt x="0" y="2642616"/>
                  </a:lnTo>
                  <a:lnTo>
                    <a:pt x="2570988" y="2642616"/>
                  </a:lnTo>
                  <a:lnTo>
                    <a:pt x="2570988" y="0"/>
                  </a:lnTo>
                  <a:close/>
                </a:path>
              </a:pathLst>
            </a:custGeom>
            <a:solidFill>
              <a:srgbClr val="4F81BC"/>
            </a:solidFill>
          </p:spPr>
          <p:txBody>
            <a:bodyPr wrap="square" lIns="0" tIns="0" rIns="0" bIns="0" rtlCol="0"/>
            <a:lstStyle/>
            <a:p>
              <a:endParaRPr/>
            </a:p>
          </p:txBody>
        </p:sp>
        <p:sp>
          <p:nvSpPr>
            <p:cNvPr id="7" name="object 7"/>
            <p:cNvSpPr/>
            <p:nvPr/>
          </p:nvSpPr>
          <p:spPr>
            <a:xfrm>
              <a:off x="3501389" y="4001262"/>
              <a:ext cx="2571115" cy="2642870"/>
            </a:xfrm>
            <a:custGeom>
              <a:avLst/>
              <a:gdLst/>
              <a:ahLst/>
              <a:cxnLst/>
              <a:rect l="l" t="t" r="r" b="b"/>
              <a:pathLst>
                <a:path w="2571115" h="2642870">
                  <a:moveTo>
                    <a:pt x="0" y="2642616"/>
                  </a:moveTo>
                  <a:lnTo>
                    <a:pt x="2570988" y="2642616"/>
                  </a:lnTo>
                  <a:lnTo>
                    <a:pt x="2570988" y="0"/>
                  </a:lnTo>
                  <a:lnTo>
                    <a:pt x="0" y="0"/>
                  </a:lnTo>
                  <a:lnTo>
                    <a:pt x="0" y="2642616"/>
                  </a:lnTo>
                  <a:close/>
                </a:path>
              </a:pathLst>
            </a:custGeom>
            <a:ln w="25908">
              <a:solidFill>
                <a:srgbClr val="385D89"/>
              </a:solidFill>
            </a:ln>
          </p:spPr>
          <p:txBody>
            <a:bodyPr wrap="square" lIns="0" tIns="0" rIns="0" bIns="0" rtlCol="0"/>
            <a:lstStyle/>
            <a:p>
              <a:endParaRPr/>
            </a:p>
          </p:txBody>
        </p:sp>
      </p:grpSp>
      <p:sp>
        <p:nvSpPr>
          <p:cNvPr id="8" name="object 8"/>
          <p:cNvSpPr txBox="1"/>
          <p:nvPr/>
        </p:nvSpPr>
        <p:spPr>
          <a:xfrm>
            <a:off x="3582161" y="3932377"/>
            <a:ext cx="2409825" cy="2769870"/>
          </a:xfrm>
          <a:prstGeom prst="rect">
            <a:avLst/>
          </a:prstGeom>
        </p:spPr>
        <p:txBody>
          <a:bodyPr vert="horz" wrap="square" lIns="0" tIns="12700" rIns="0" bIns="0" rtlCol="0">
            <a:spAutoFit/>
          </a:bodyPr>
          <a:lstStyle/>
          <a:p>
            <a:pPr algn="ctr">
              <a:lnSpc>
                <a:spcPct val="100000"/>
              </a:lnSpc>
              <a:spcBef>
                <a:spcPts val="100"/>
              </a:spcBef>
            </a:pPr>
            <a:r>
              <a:rPr sz="1800" b="1" spc="-40" dirty="0">
                <a:solidFill>
                  <a:srgbClr val="FFFFFF"/>
                </a:solidFill>
                <a:latin typeface="Arial"/>
                <a:cs typeface="Arial"/>
              </a:rPr>
              <a:t>YARATTIĞI</a:t>
            </a:r>
            <a:endParaRPr sz="1800">
              <a:latin typeface="Arial"/>
              <a:cs typeface="Arial"/>
            </a:endParaRPr>
          </a:p>
          <a:p>
            <a:pPr marL="12700" marR="5080" algn="ctr">
              <a:lnSpc>
                <a:spcPct val="100000"/>
              </a:lnSpc>
              <a:spcBef>
                <a:spcPts val="5"/>
              </a:spcBef>
            </a:pPr>
            <a:r>
              <a:rPr sz="1800" b="1" spc="-20" dirty="0">
                <a:solidFill>
                  <a:srgbClr val="FFFFFF"/>
                </a:solidFill>
                <a:latin typeface="Arial"/>
                <a:cs typeface="Arial"/>
              </a:rPr>
              <a:t>MOTİVASYON, </a:t>
            </a:r>
            <a:r>
              <a:rPr sz="1800" b="1" dirty="0">
                <a:solidFill>
                  <a:srgbClr val="FFFFFF"/>
                </a:solidFill>
                <a:latin typeface="Arial"/>
                <a:cs typeface="Arial"/>
              </a:rPr>
              <a:t>İSTEK, </a:t>
            </a:r>
            <a:r>
              <a:rPr sz="1800" b="1" spc="-484" dirty="0">
                <a:solidFill>
                  <a:srgbClr val="FFFFFF"/>
                </a:solidFill>
                <a:latin typeface="Arial"/>
                <a:cs typeface="Arial"/>
              </a:rPr>
              <a:t> </a:t>
            </a:r>
            <a:r>
              <a:rPr sz="1800" b="1" spc="-15" dirty="0">
                <a:solidFill>
                  <a:srgbClr val="FFFFFF"/>
                </a:solidFill>
                <a:latin typeface="Arial"/>
                <a:cs typeface="Arial"/>
              </a:rPr>
              <a:t>KARAR </a:t>
            </a:r>
            <a:r>
              <a:rPr sz="1800" b="1" spc="-20" dirty="0">
                <a:solidFill>
                  <a:srgbClr val="FFFFFF"/>
                </a:solidFill>
                <a:latin typeface="Arial"/>
                <a:cs typeface="Arial"/>
              </a:rPr>
              <a:t>ALMA, </a:t>
            </a:r>
            <a:r>
              <a:rPr sz="1800" b="1" spc="-15" dirty="0">
                <a:solidFill>
                  <a:srgbClr val="FFFFFF"/>
                </a:solidFill>
                <a:latin typeface="Arial"/>
                <a:cs typeface="Arial"/>
              </a:rPr>
              <a:t> ALINAN</a:t>
            </a:r>
            <a:r>
              <a:rPr sz="1800" b="1" spc="35" dirty="0">
                <a:solidFill>
                  <a:srgbClr val="FFFFFF"/>
                </a:solidFill>
                <a:latin typeface="Arial"/>
                <a:cs typeface="Arial"/>
              </a:rPr>
              <a:t> </a:t>
            </a:r>
            <a:r>
              <a:rPr sz="1800" b="1" spc="-15" dirty="0">
                <a:solidFill>
                  <a:srgbClr val="FFFFFF"/>
                </a:solidFill>
                <a:latin typeface="Arial"/>
                <a:cs typeface="Arial"/>
              </a:rPr>
              <a:t>KARAR </a:t>
            </a:r>
            <a:r>
              <a:rPr sz="1800" b="1" spc="-10" dirty="0">
                <a:solidFill>
                  <a:srgbClr val="FFFFFF"/>
                </a:solidFill>
                <a:latin typeface="Arial"/>
                <a:cs typeface="Arial"/>
              </a:rPr>
              <a:t> </a:t>
            </a:r>
            <a:r>
              <a:rPr sz="1800" b="1" spc="-15" dirty="0">
                <a:solidFill>
                  <a:srgbClr val="FFFFFF"/>
                </a:solidFill>
                <a:latin typeface="Arial"/>
                <a:cs typeface="Arial"/>
              </a:rPr>
              <a:t>DOĞRULTUSUNDA </a:t>
            </a:r>
            <a:r>
              <a:rPr sz="1800" b="1" spc="-10" dirty="0">
                <a:solidFill>
                  <a:srgbClr val="FFFFFF"/>
                </a:solidFill>
                <a:latin typeface="Arial"/>
                <a:cs typeface="Arial"/>
              </a:rPr>
              <a:t> </a:t>
            </a:r>
            <a:r>
              <a:rPr sz="1800" b="1" spc="-15" dirty="0">
                <a:solidFill>
                  <a:srgbClr val="FFFFFF"/>
                </a:solidFill>
                <a:latin typeface="Arial"/>
                <a:cs typeface="Arial"/>
              </a:rPr>
              <a:t>HAREKETE</a:t>
            </a:r>
            <a:r>
              <a:rPr sz="1800" b="1" spc="30" dirty="0">
                <a:solidFill>
                  <a:srgbClr val="FFFFFF"/>
                </a:solidFill>
                <a:latin typeface="Arial"/>
                <a:cs typeface="Arial"/>
              </a:rPr>
              <a:t> </a:t>
            </a:r>
            <a:r>
              <a:rPr sz="1800" b="1" spc="-5" dirty="0">
                <a:solidFill>
                  <a:srgbClr val="FFFFFF"/>
                </a:solidFill>
                <a:latin typeface="Arial"/>
                <a:cs typeface="Arial"/>
              </a:rPr>
              <a:t>GEÇMEYİ </a:t>
            </a:r>
            <a:r>
              <a:rPr sz="1800" b="1" spc="-484" dirty="0">
                <a:solidFill>
                  <a:srgbClr val="FFFFFF"/>
                </a:solidFill>
                <a:latin typeface="Arial"/>
                <a:cs typeface="Arial"/>
              </a:rPr>
              <a:t> </a:t>
            </a:r>
            <a:r>
              <a:rPr sz="1800" b="1" spc="-45" dirty="0">
                <a:solidFill>
                  <a:srgbClr val="FFFFFF"/>
                </a:solidFill>
                <a:latin typeface="Arial"/>
                <a:cs typeface="Arial"/>
              </a:rPr>
              <a:t>SAĞLAYARAK </a:t>
            </a:r>
            <a:r>
              <a:rPr sz="1800" b="1" spc="-40" dirty="0">
                <a:solidFill>
                  <a:srgbClr val="FFFFFF"/>
                </a:solidFill>
                <a:latin typeface="Arial"/>
                <a:cs typeface="Arial"/>
              </a:rPr>
              <a:t> </a:t>
            </a:r>
            <a:r>
              <a:rPr sz="1800" b="1" spc="-5" dirty="0">
                <a:solidFill>
                  <a:srgbClr val="FFFFFF"/>
                </a:solidFill>
                <a:latin typeface="Arial"/>
                <a:cs typeface="Arial"/>
              </a:rPr>
              <a:t>BİREYİN </a:t>
            </a:r>
            <a:r>
              <a:rPr sz="1800" b="1" dirty="0">
                <a:solidFill>
                  <a:srgbClr val="FFFFFF"/>
                </a:solidFill>
                <a:latin typeface="Arial"/>
                <a:cs typeface="Arial"/>
              </a:rPr>
              <a:t> </a:t>
            </a:r>
            <a:r>
              <a:rPr sz="1800" b="1" spc="-5" dirty="0">
                <a:solidFill>
                  <a:srgbClr val="FFFFFF"/>
                </a:solidFill>
                <a:latin typeface="Arial"/>
                <a:cs typeface="Arial"/>
              </a:rPr>
              <a:t>PERFORMANSINI </a:t>
            </a:r>
            <a:r>
              <a:rPr sz="1800" b="1" dirty="0">
                <a:solidFill>
                  <a:srgbClr val="FFFFFF"/>
                </a:solidFill>
                <a:latin typeface="Arial"/>
                <a:cs typeface="Arial"/>
              </a:rPr>
              <a:t> </a:t>
            </a:r>
            <a:r>
              <a:rPr sz="1800" b="1" spc="-5" dirty="0">
                <a:solidFill>
                  <a:srgbClr val="FFFFFF"/>
                </a:solidFill>
                <a:latin typeface="Arial"/>
                <a:cs typeface="Arial"/>
              </a:rPr>
              <a:t>ARTTIRIR.</a:t>
            </a:r>
            <a:endParaRPr sz="1800">
              <a:latin typeface="Arial"/>
              <a:cs typeface="Arial"/>
            </a:endParaRPr>
          </a:p>
        </p:txBody>
      </p:sp>
      <p:sp>
        <p:nvSpPr>
          <p:cNvPr id="9" name="object 9"/>
          <p:cNvSpPr/>
          <p:nvPr/>
        </p:nvSpPr>
        <p:spPr>
          <a:xfrm>
            <a:off x="6430517" y="4001261"/>
            <a:ext cx="2571115" cy="2642870"/>
          </a:xfrm>
          <a:custGeom>
            <a:avLst/>
            <a:gdLst/>
            <a:ahLst/>
            <a:cxnLst/>
            <a:rect l="l" t="t" r="r" b="b"/>
            <a:pathLst>
              <a:path w="2571115" h="2642870">
                <a:moveTo>
                  <a:pt x="2570988" y="0"/>
                </a:moveTo>
                <a:lnTo>
                  <a:pt x="0" y="0"/>
                </a:lnTo>
                <a:lnTo>
                  <a:pt x="0" y="2642616"/>
                </a:lnTo>
                <a:lnTo>
                  <a:pt x="2570988" y="2642616"/>
                </a:lnTo>
                <a:lnTo>
                  <a:pt x="2570988" y="0"/>
                </a:lnTo>
                <a:close/>
              </a:path>
            </a:pathLst>
          </a:custGeom>
          <a:solidFill>
            <a:srgbClr val="4F81BC"/>
          </a:solidFill>
        </p:spPr>
        <p:txBody>
          <a:bodyPr wrap="square" lIns="0" tIns="0" rIns="0" bIns="0" rtlCol="0"/>
          <a:lstStyle/>
          <a:p>
            <a:endParaRPr/>
          </a:p>
        </p:txBody>
      </p:sp>
      <p:sp>
        <p:nvSpPr>
          <p:cNvPr id="10" name="object 10"/>
          <p:cNvSpPr txBox="1"/>
          <p:nvPr/>
        </p:nvSpPr>
        <p:spPr>
          <a:xfrm>
            <a:off x="6430517" y="4001261"/>
            <a:ext cx="2571115" cy="2642870"/>
          </a:xfrm>
          <a:prstGeom prst="rect">
            <a:avLst/>
          </a:prstGeom>
          <a:ln w="25907">
            <a:solidFill>
              <a:srgbClr val="385D89"/>
            </a:solidFill>
          </a:ln>
        </p:spPr>
        <p:txBody>
          <a:bodyPr vert="horz" wrap="square" lIns="0" tIns="218440" rIns="0" bIns="0" rtlCol="0">
            <a:spAutoFit/>
          </a:bodyPr>
          <a:lstStyle/>
          <a:p>
            <a:pPr marL="412115" marR="402590" algn="ctr">
              <a:lnSpc>
                <a:spcPct val="100000"/>
              </a:lnSpc>
              <a:spcBef>
                <a:spcPts val="1720"/>
              </a:spcBef>
            </a:pPr>
            <a:r>
              <a:rPr sz="1800" b="1" spc="-5" dirty="0">
                <a:solidFill>
                  <a:srgbClr val="FFFFFF"/>
                </a:solidFill>
                <a:latin typeface="Arial"/>
                <a:cs typeface="Arial"/>
              </a:rPr>
              <a:t>K</a:t>
            </a:r>
            <a:r>
              <a:rPr sz="1800" b="1" spc="-225" dirty="0">
                <a:solidFill>
                  <a:srgbClr val="FFFFFF"/>
                </a:solidFill>
                <a:latin typeface="Arial"/>
                <a:cs typeface="Arial"/>
              </a:rPr>
              <a:t>A</a:t>
            </a:r>
            <a:r>
              <a:rPr sz="1800" b="1" dirty="0">
                <a:solidFill>
                  <a:srgbClr val="FFFFFF"/>
                </a:solidFill>
                <a:latin typeface="Arial"/>
                <a:cs typeface="Arial"/>
              </a:rPr>
              <a:t>YG</a:t>
            </a:r>
            <a:r>
              <a:rPr sz="1800" b="1" spc="5" dirty="0">
                <a:solidFill>
                  <a:srgbClr val="FFFFFF"/>
                </a:solidFill>
                <a:latin typeface="Arial"/>
                <a:cs typeface="Arial"/>
              </a:rPr>
              <a:t>I</a:t>
            </a:r>
            <a:r>
              <a:rPr sz="1800" b="1" spc="-160" dirty="0">
                <a:solidFill>
                  <a:srgbClr val="FFFFFF"/>
                </a:solidFill>
                <a:latin typeface="Arial"/>
                <a:cs typeface="Arial"/>
              </a:rPr>
              <a:t>Y</a:t>
            </a:r>
            <a:r>
              <a:rPr sz="1800" b="1" dirty="0">
                <a:solidFill>
                  <a:srgbClr val="FFFFFF"/>
                </a:solidFill>
                <a:latin typeface="Arial"/>
                <a:cs typeface="Arial"/>
              </a:rPr>
              <a:t>A</a:t>
            </a:r>
            <a:r>
              <a:rPr sz="1800" b="1" spc="-65" dirty="0">
                <a:solidFill>
                  <a:srgbClr val="FFFFFF"/>
                </a:solidFill>
                <a:latin typeface="Arial"/>
                <a:cs typeface="Arial"/>
              </a:rPr>
              <a:t> </a:t>
            </a:r>
            <a:r>
              <a:rPr sz="1800" b="1" dirty="0">
                <a:solidFill>
                  <a:srgbClr val="FFFFFF"/>
                </a:solidFill>
                <a:latin typeface="Arial"/>
                <a:cs typeface="Arial"/>
              </a:rPr>
              <a:t>YENİK  </a:t>
            </a:r>
            <a:r>
              <a:rPr sz="1800" b="1" spc="-5" dirty="0">
                <a:solidFill>
                  <a:srgbClr val="FFFFFF"/>
                </a:solidFill>
                <a:latin typeface="Arial"/>
                <a:cs typeface="Arial"/>
              </a:rPr>
              <a:t>DÜŞEN BİREY </a:t>
            </a:r>
            <a:r>
              <a:rPr sz="1800" b="1" dirty="0">
                <a:solidFill>
                  <a:srgbClr val="FFFFFF"/>
                </a:solidFill>
                <a:latin typeface="Arial"/>
                <a:cs typeface="Arial"/>
              </a:rPr>
              <a:t> </a:t>
            </a:r>
            <a:r>
              <a:rPr sz="1800" b="1" spc="-20" dirty="0">
                <a:solidFill>
                  <a:srgbClr val="FFFFFF"/>
                </a:solidFill>
                <a:latin typeface="Arial"/>
                <a:cs typeface="Arial"/>
              </a:rPr>
              <a:t>POTANSİYELİNİ </a:t>
            </a:r>
            <a:r>
              <a:rPr sz="1800" b="1" spc="-490" dirty="0">
                <a:solidFill>
                  <a:srgbClr val="FFFFFF"/>
                </a:solidFill>
                <a:latin typeface="Arial"/>
                <a:cs typeface="Arial"/>
              </a:rPr>
              <a:t> </a:t>
            </a:r>
            <a:r>
              <a:rPr sz="1800" b="1" dirty="0">
                <a:solidFill>
                  <a:srgbClr val="FFFFFF"/>
                </a:solidFill>
                <a:latin typeface="Arial"/>
                <a:cs typeface="Arial"/>
              </a:rPr>
              <a:t>TÜMÜYLE </a:t>
            </a:r>
            <a:r>
              <a:rPr sz="1800" b="1" spc="5" dirty="0">
                <a:solidFill>
                  <a:srgbClr val="FFFFFF"/>
                </a:solidFill>
                <a:latin typeface="Arial"/>
                <a:cs typeface="Arial"/>
              </a:rPr>
              <a:t> </a:t>
            </a:r>
            <a:r>
              <a:rPr sz="1800" b="1" spc="-10" dirty="0">
                <a:solidFill>
                  <a:srgbClr val="FFFFFF"/>
                </a:solidFill>
                <a:latin typeface="Arial"/>
                <a:cs typeface="Arial"/>
              </a:rPr>
              <a:t>KULLANAMAZ, </a:t>
            </a:r>
            <a:r>
              <a:rPr sz="1800" b="1" spc="-5" dirty="0">
                <a:solidFill>
                  <a:srgbClr val="FFFFFF"/>
                </a:solidFill>
                <a:latin typeface="Arial"/>
                <a:cs typeface="Arial"/>
              </a:rPr>
              <a:t> </a:t>
            </a:r>
            <a:r>
              <a:rPr sz="1800" b="1" dirty="0">
                <a:solidFill>
                  <a:srgbClr val="FFFFFF"/>
                </a:solidFill>
                <a:latin typeface="Arial"/>
                <a:cs typeface="Arial"/>
              </a:rPr>
              <a:t>İSTENEN </a:t>
            </a:r>
            <a:r>
              <a:rPr sz="1800" b="1" spc="5" dirty="0">
                <a:solidFill>
                  <a:srgbClr val="FFFFFF"/>
                </a:solidFill>
                <a:latin typeface="Arial"/>
                <a:cs typeface="Arial"/>
              </a:rPr>
              <a:t> </a:t>
            </a:r>
            <a:r>
              <a:rPr sz="1800" b="1" spc="-5" dirty="0">
                <a:solidFill>
                  <a:srgbClr val="FFFFFF"/>
                </a:solidFill>
                <a:latin typeface="Arial"/>
                <a:cs typeface="Arial"/>
              </a:rPr>
              <a:t>PERFORMANSI </a:t>
            </a:r>
            <a:r>
              <a:rPr sz="1800" b="1" spc="-490" dirty="0">
                <a:solidFill>
                  <a:srgbClr val="FFFFFF"/>
                </a:solidFill>
                <a:latin typeface="Arial"/>
                <a:cs typeface="Arial"/>
              </a:rPr>
              <a:t> </a:t>
            </a:r>
            <a:r>
              <a:rPr sz="1800" b="1" dirty="0">
                <a:solidFill>
                  <a:srgbClr val="FFFFFF"/>
                </a:solidFill>
                <a:latin typeface="Arial"/>
                <a:cs typeface="Arial"/>
              </a:rPr>
              <a:t>GÖSTEREMEZ</a:t>
            </a:r>
            <a:endParaRPr sz="1800">
              <a:latin typeface="Arial"/>
              <a:cs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84273" y="1626234"/>
            <a:ext cx="4780915" cy="391160"/>
          </a:xfrm>
          <a:prstGeom prst="rect">
            <a:avLst/>
          </a:prstGeom>
        </p:spPr>
        <p:txBody>
          <a:bodyPr vert="horz" wrap="square" lIns="0" tIns="12700" rIns="0" bIns="0" rtlCol="0">
            <a:spAutoFit/>
          </a:bodyPr>
          <a:lstStyle/>
          <a:p>
            <a:pPr marL="195580" indent="-182880">
              <a:lnSpc>
                <a:spcPct val="100000"/>
              </a:lnSpc>
              <a:spcBef>
                <a:spcPts val="100"/>
              </a:spcBef>
              <a:buClr>
                <a:srgbClr val="4F81BC"/>
              </a:buClr>
              <a:buSzPct val="85416"/>
              <a:buChar char="•"/>
              <a:tabLst>
                <a:tab pos="195580" algn="l"/>
              </a:tabLst>
            </a:pPr>
            <a:r>
              <a:rPr sz="2400" spc="-40" dirty="0">
                <a:latin typeface="Microsoft Sans Serif"/>
                <a:cs typeface="Microsoft Sans Serif"/>
              </a:rPr>
              <a:t>KAYGI</a:t>
            </a:r>
            <a:r>
              <a:rPr sz="2400" spc="15" dirty="0">
                <a:latin typeface="Microsoft Sans Serif"/>
                <a:cs typeface="Microsoft Sans Serif"/>
              </a:rPr>
              <a:t> </a:t>
            </a:r>
            <a:r>
              <a:rPr sz="2400" dirty="0">
                <a:latin typeface="Microsoft Sans Serif"/>
                <a:cs typeface="Microsoft Sans Serif"/>
              </a:rPr>
              <a:t>DOĞAL</a:t>
            </a:r>
            <a:r>
              <a:rPr sz="2400" spc="-80" dirty="0">
                <a:latin typeface="Microsoft Sans Serif"/>
                <a:cs typeface="Microsoft Sans Serif"/>
              </a:rPr>
              <a:t> </a:t>
            </a:r>
            <a:r>
              <a:rPr sz="2400" dirty="0">
                <a:latin typeface="Microsoft Sans Serif"/>
                <a:cs typeface="Microsoft Sans Serif"/>
              </a:rPr>
              <a:t>BİR </a:t>
            </a:r>
            <a:r>
              <a:rPr sz="2400" spc="-5" dirty="0">
                <a:latin typeface="Microsoft Sans Serif"/>
                <a:cs typeface="Microsoft Sans Serif"/>
              </a:rPr>
              <a:t>DUYGUDUR.</a:t>
            </a:r>
            <a:endParaRPr sz="2400">
              <a:latin typeface="Microsoft Sans Serif"/>
              <a:cs typeface="Microsoft Sans Serif"/>
            </a:endParaRPr>
          </a:p>
        </p:txBody>
      </p:sp>
      <p:sp>
        <p:nvSpPr>
          <p:cNvPr id="3" name="object 3"/>
          <p:cNvSpPr txBox="1"/>
          <p:nvPr/>
        </p:nvSpPr>
        <p:spPr>
          <a:xfrm>
            <a:off x="2301620" y="3382136"/>
            <a:ext cx="4538980" cy="391160"/>
          </a:xfrm>
          <a:prstGeom prst="rect">
            <a:avLst/>
          </a:prstGeom>
        </p:spPr>
        <p:txBody>
          <a:bodyPr vert="horz" wrap="square" lIns="0" tIns="12700" rIns="0" bIns="0" rtlCol="0">
            <a:spAutoFit/>
          </a:bodyPr>
          <a:lstStyle/>
          <a:p>
            <a:pPr marL="195580" indent="-183515">
              <a:lnSpc>
                <a:spcPct val="100000"/>
              </a:lnSpc>
              <a:spcBef>
                <a:spcPts val="100"/>
              </a:spcBef>
              <a:buClr>
                <a:srgbClr val="4F81BC"/>
              </a:buClr>
              <a:buSzPct val="85416"/>
              <a:buChar char="•"/>
              <a:tabLst>
                <a:tab pos="196215" algn="l"/>
              </a:tabLst>
            </a:pPr>
            <a:r>
              <a:rPr sz="2400" dirty="0">
                <a:latin typeface="Microsoft Sans Serif"/>
                <a:cs typeface="Microsoft Sans Serif"/>
              </a:rPr>
              <a:t>AZI</a:t>
            </a:r>
            <a:r>
              <a:rPr sz="2400" spc="-10" dirty="0">
                <a:latin typeface="Microsoft Sans Serif"/>
                <a:cs typeface="Microsoft Sans Serif"/>
              </a:rPr>
              <a:t> </a:t>
            </a:r>
            <a:r>
              <a:rPr sz="2400" spc="-5" dirty="0">
                <a:latin typeface="Microsoft Sans Serif"/>
                <a:cs typeface="Microsoft Sans Serif"/>
              </a:rPr>
              <a:t>KARAR</a:t>
            </a:r>
            <a:r>
              <a:rPr sz="2400" spc="5" dirty="0">
                <a:latin typeface="Microsoft Sans Serif"/>
                <a:cs typeface="Microsoft Sans Serif"/>
              </a:rPr>
              <a:t> </a:t>
            </a:r>
            <a:r>
              <a:rPr sz="2400" spc="-5" dirty="0">
                <a:latin typeface="Microsoft Sans Serif"/>
                <a:cs typeface="Microsoft Sans Serif"/>
              </a:rPr>
              <a:t>ÇOĞU</a:t>
            </a:r>
            <a:r>
              <a:rPr sz="2400" dirty="0">
                <a:latin typeface="Microsoft Sans Serif"/>
                <a:cs typeface="Microsoft Sans Serif"/>
              </a:rPr>
              <a:t> </a:t>
            </a:r>
            <a:r>
              <a:rPr sz="2400" spc="-5" dirty="0">
                <a:latin typeface="Microsoft Sans Serif"/>
                <a:cs typeface="Microsoft Sans Serif"/>
              </a:rPr>
              <a:t>ZARARDIR.</a:t>
            </a:r>
            <a:endParaRPr sz="2400">
              <a:latin typeface="Microsoft Sans Serif"/>
              <a:cs typeface="Microsoft Sans Serif"/>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sz="half" idx="2"/>
          </p:nvPr>
        </p:nvSpPr>
        <p:spPr>
          <a:xfrm>
            <a:off x="402437" y="1335760"/>
            <a:ext cx="3382645" cy="4546886"/>
          </a:xfrm>
          <a:prstGeom prst="rect">
            <a:avLst/>
          </a:prstGeom>
        </p:spPr>
        <p:txBody>
          <a:bodyPr vert="horz" wrap="square" lIns="0" tIns="60960" rIns="0" bIns="0" rtlCol="0">
            <a:spAutoFit/>
          </a:bodyPr>
          <a:lstStyle/>
          <a:p>
            <a:pPr marL="12700" marR="560705" algn="just">
              <a:lnSpc>
                <a:spcPct val="110000"/>
              </a:lnSpc>
              <a:spcBef>
                <a:spcPts val="480"/>
              </a:spcBef>
            </a:pPr>
            <a:r>
              <a:rPr dirty="0"/>
              <a:t>1.Hızlı</a:t>
            </a:r>
            <a:r>
              <a:rPr spc="-60" dirty="0"/>
              <a:t> </a:t>
            </a:r>
            <a:r>
              <a:rPr dirty="0"/>
              <a:t>kalp</a:t>
            </a:r>
            <a:r>
              <a:rPr spc="-50" dirty="0"/>
              <a:t> </a:t>
            </a:r>
            <a:r>
              <a:rPr dirty="0"/>
              <a:t>atışı, </a:t>
            </a:r>
            <a:r>
              <a:rPr spc="-790" dirty="0"/>
              <a:t> </a:t>
            </a:r>
            <a:r>
              <a:rPr dirty="0"/>
              <a:t>2.Hızlı nefes alıp </a:t>
            </a:r>
            <a:r>
              <a:rPr spc="-785" dirty="0"/>
              <a:t> </a:t>
            </a:r>
            <a:r>
              <a:rPr dirty="0"/>
              <a:t>verme,</a:t>
            </a:r>
          </a:p>
          <a:p>
            <a:pPr marL="12700" marR="1022985">
              <a:lnSpc>
                <a:spcPct val="120000"/>
              </a:lnSpc>
              <a:spcBef>
                <a:spcPts val="5"/>
              </a:spcBef>
            </a:pPr>
            <a:r>
              <a:rPr spc="-25" dirty="0"/>
              <a:t>3.Terleme, </a:t>
            </a:r>
            <a:r>
              <a:rPr spc="-20" dirty="0"/>
              <a:t> </a:t>
            </a:r>
            <a:r>
              <a:rPr dirty="0"/>
              <a:t>4.Mide ağrısı, </a:t>
            </a:r>
            <a:r>
              <a:rPr spc="-785" dirty="0"/>
              <a:t> </a:t>
            </a:r>
            <a:r>
              <a:rPr dirty="0"/>
              <a:t>5.Karın</a:t>
            </a:r>
            <a:r>
              <a:rPr spc="-90" dirty="0"/>
              <a:t> </a:t>
            </a:r>
            <a:r>
              <a:rPr dirty="0"/>
              <a:t>ağrısı,</a:t>
            </a:r>
          </a:p>
          <a:p>
            <a:pPr marL="12700">
              <a:lnSpc>
                <a:spcPct val="100000"/>
              </a:lnSpc>
              <a:spcBef>
                <a:spcPts val="765"/>
              </a:spcBef>
            </a:pPr>
            <a:r>
              <a:rPr smtClean="0"/>
              <a:t>6.Ba</a:t>
            </a:r>
            <a:r>
              <a:rPr lang="tr-TR" dirty="0" err="1" smtClean="0"/>
              <a:t>ğırs</a:t>
            </a:r>
            <a:r>
              <a:rPr smtClean="0"/>
              <a:t>ak</a:t>
            </a:r>
            <a:r>
              <a:rPr spc="-70" smtClean="0"/>
              <a:t> </a:t>
            </a:r>
            <a:r>
              <a:rPr dirty="0"/>
              <a:t>bozukluğu,</a:t>
            </a:r>
          </a:p>
        </p:txBody>
      </p:sp>
      <p:sp>
        <p:nvSpPr>
          <p:cNvPr id="3" name="object 3"/>
          <p:cNvSpPr txBox="1"/>
          <p:nvPr/>
        </p:nvSpPr>
        <p:spPr>
          <a:xfrm>
            <a:off x="3931411" y="1335760"/>
            <a:ext cx="3710940" cy="4025265"/>
          </a:xfrm>
          <a:prstGeom prst="rect">
            <a:avLst/>
          </a:prstGeom>
        </p:spPr>
        <p:txBody>
          <a:bodyPr vert="horz" wrap="square" lIns="0" tIns="12700" rIns="0" bIns="0" rtlCol="0">
            <a:spAutoFit/>
          </a:bodyPr>
          <a:lstStyle/>
          <a:p>
            <a:pPr marL="12700" marR="1189355">
              <a:lnSpc>
                <a:spcPct val="120000"/>
              </a:lnSpc>
              <a:spcBef>
                <a:spcPts val="100"/>
              </a:spcBef>
            </a:pPr>
            <a:r>
              <a:rPr sz="3200" dirty="0">
                <a:latin typeface="Times New Roman"/>
                <a:cs typeface="Times New Roman"/>
              </a:rPr>
              <a:t>7.Baş ağrısı, </a:t>
            </a:r>
            <a:r>
              <a:rPr sz="3200" spc="5" dirty="0">
                <a:latin typeface="Times New Roman"/>
                <a:cs typeface="Times New Roman"/>
              </a:rPr>
              <a:t> </a:t>
            </a:r>
            <a:r>
              <a:rPr sz="3200" dirty="0">
                <a:latin typeface="Times New Roman"/>
                <a:cs typeface="Times New Roman"/>
              </a:rPr>
              <a:t>8.Baş</a:t>
            </a:r>
            <a:r>
              <a:rPr sz="3200" spc="-60" dirty="0">
                <a:latin typeface="Times New Roman"/>
                <a:cs typeface="Times New Roman"/>
              </a:rPr>
              <a:t> </a:t>
            </a:r>
            <a:r>
              <a:rPr sz="3200" dirty="0">
                <a:latin typeface="Times New Roman"/>
                <a:cs typeface="Times New Roman"/>
              </a:rPr>
              <a:t>dönmesi,</a:t>
            </a:r>
            <a:endParaRPr sz="3200">
              <a:latin typeface="Times New Roman"/>
              <a:cs typeface="Times New Roman"/>
            </a:endParaRPr>
          </a:p>
          <a:p>
            <a:pPr marL="12700" marR="559435">
              <a:lnSpc>
                <a:spcPct val="120000"/>
              </a:lnSpc>
            </a:pPr>
            <a:r>
              <a:rPr sz="3200" dirty="0">
                <a:latin typeface="Times New Roman"/>
                <a:cs typeface="Times New Roman"/>
              </a:rPr>
              <a:t>9.Uyku</a:t>
            </a:r>
            <a:r>
              <a:rPr sz="3200" spc="-85" dirty="0">
                <a:latin typeface="Times New Roman"/>
                <a:cs typeface="Times New Roman"/>
              </a:rPr>
              <a:t> </a:t>
            </a:r>
            <a:r>
              <a:rPr sz="3200" dirty="0">
                <a:latin typeface="Times New Roman"/>
                <a:cs typeface="Times New Roman"/>
              </a:rPr>
              <a:t>bozukluğu, </a:t>
            </a:r>
            <a:r>
              <a:rPr sz="3200" spc="-785" dirty="0">
                <a:latin typeface="Times New Roman"/>
                <a:cs typeface="Times New Roman"/>
              </a:rPr>
              <a:t> </a:t>
            </a:r>
            <a:r>
              <a:rPr sz="3200" spc="-30" dirty="0">
                <a:latin typeface="Times New Roman"/>
                <a:cs typeface="Times New Roman"/>
              </a:rPr>
              <a:t>10.Yorgunluk,</a:t>
            </a:r>
            <a:endParaRPr sz="3200">
              <a:latin typeface="Times New Roman"/>
              <a:cs typeface="Times New Roman"/>
            </a:endParaRPr>
          </a:p>
          <a:p>
            <a:pPr marL="507365" indent="-495300">
              <a:lnSpc>
                <a:spcPct val="100000"/>
              </a:lnSpc>
              <a:spcBef>
                <a:spcPts val="770"/>
              </a:spcBef>
              <a:buSzPct val="96875"/>
              <a:buAutoNum type="arabicPeriod" startAt="11"/>
              <a:tabLst>
                <a:tab pos="508000" algn="l"/>
              </a:tabLst>
            </a:pPr>
            <a:r>
              <a:rPr sz="3200" spc="-75" dirty="0">
                <a:latin typeface="Times New Roman"/>
                <a:cs typeface="Times New Roman"/>
              </a:rPr>
              <a:t>Yeme</a:t>
            </a:r>
            <a:r>
              <a:rPr sz="3200" spc="-90" dirty="0">
                <a:latin typeface="Times New Roman"/>
                <a:cs typeface="Times New Roman"/>
              </a:rPr>
              <a:t> </a:t>
            </a:r>
            <a:r>
              <a:rPr sz="3200" dirty="0">
                <a:latin typeface="Times New Roman"/>
                <a:cs typeface="Times New Roman"/>
              </a:rPr>
              <a:t>bozuklukları,</a:t>
            </a:r>
            <a:endParaRPr sz="3200">
              <a:latin typeface="Times New Roman"/>
              <a:cs typeface="Times New Roman"/>
            </a:endParaRPr>
          </a:p>
          <a:p>
            <a:pPr marL="194945" marR="1162685" indent="-182880">
              <a:lnSpc>
                <a:spcPct val="100000"/>
              </a:lnSpc>
              <a:spcBef>
                <a:spcPts val="770"/>
              </a:spcBef>
              <a:buSzPct val="96875"/>
              <a:buAutoNum type="arabicPeriod" startAt="11"/>
              <a:tabLst>
                <a:tab pos="523240" algn="l"/>
              </a:tabLst>
            </a:pPr>
            <a:r>
              <a:rPr sz="3200" spc="-320" dirty="0">
                <a:latin typeface="Times New Roman"/>
                <a:cs typeface="Times New Roman"/>
              </a:rPr>
              <a:t>Y</a:t>
            </a:r>
            <a:r>
              <a:rPr sz="3200" dirty="0">
                <a:latin typeface="Times New Roman"/>
                <a:cs typeface="Times New Roman"/>
              </a:rPr>
              <a:t>o</a:t>
            </a:r>
            <a:r>
              <a:rPr sz="3200" spc="5" dirty="0">
                <a:latin typeface="Times New Roman"/>
                <a:cs typeface="Times New Roman"/>
              </a:rPr>
              <a:t>ğ</a:t>
            </a:r>
            <a:r>
              <a:rPr sz="3200" dirty="0">
                <a:latin typeface="Times New Roman"/>
                <a:cs typeface="Times New Roman"/>
              </a:rPr>
              <a:t>unlaşma  bozukluğu.</a:t>
            </a:r>
            <a:endParaRPr sz="3200">
              <a:latin typeface="Times New Roman"/>
              <a:cs typeface="Times New Roman"/>
            </a:endParaRPr>
          </a:p>
        </p:txBody>
      </p:sp>
      <p:sp>
        <p:nvSpPr>
          <p:cNvPr id="7" name="object 7"/>
          <p:cNvSpPr txBox="1">
            <a:spLocks noGrp="1"/>
          </p:cNvSpPr>
          <p:nvPr>
            <p:ph type="title"/>
          </p:nvPr>
        </p:nvSpPr>
        <p:spPr>
          <a:xfrm>
            <a:off x="1493900" y="673100"/>
            <a:ext cx="6444615" cy="574040"/>
          </a:xfrm>
          <a:prstGeom prst="rect">
            <a:avLst/>
          </a:prstGeom>
        </p:spPr>
        <p:txBody>
          <a:bodyPr vert="horz" wrap="square" lIns="0" tIns="12700" rIns="0" bIns="0" rtlCol="0">
            <a:spAutoFit/>
          </a:bodyPr>
          <a:lstStyle/>
          <a:p>
            <a:pPr marL="12700">
              <a:lnSpc>
                <a:spcPct val="100000"/>
              </a:lnSpc>
              <a:spcBef>
                <a:spcPts val="100"/>
              </a:spcBef>
            </a:pPr>
            <a:r>
              <a:rPr sz="3600" spc="-100" dirty="0"/>
              <a:t>Aş</a:t>
            </a:r>
            <a:r>
              <a:rPr sz="3600" spc="70" dirty="0"/>
              <a:t>ı</a:t>
            </a:r>
            <a:r>
              <a:rPr sz="3600" spc="-95" dirty="0"/>
              <a:t>r</a:t>
            </a:r>
            <a:r>
              <a:rPr sz="3600" spc="175" dirty="0"/>
              <a:t>ı</a:t>
            </a:r>
            <a:r>
              <a:rPr sz="3600" spc="-170" dirty="0"/>
              <a:t> </a:t>
            </a:r>
            <a:r>
              <a:rPr sz="3600" spc="-100" dirty="0"/>
              <a:t>K</a:t>
            </a:r>
            <a:r>
              <a:rPr sz="3600" spc="-95" dirty="0"/>
              <a:t>a</a:t>
            </a:r>
            <a:r>
              <a:rPr sz="3600" spc="-100" dirty="0"/>
              <a:t>y</a:t>
            </a:r>
            <a:r>
              <a:rPr sz="3600" spc="-95" dirty="0"/>
              <a:t>g</a:t>
            </a:r>
            <a:r>
              <a:rPr sz="3600" spc="70" dirty="0"/>
              <a:t>ı</a:t>
            </a:r>
            <a:r>
              <a:rPr sz="3600" spc="-95" dirty="0"/>
              <a:t>n</a:t>
            </a:r>
            <a:r>
              <a:rPr sz="3600" spc="70" dirty="0"/>
              <a:t>ı</a:t>
            </a:r>
            <a:r>
              <a:rPr sz="3600" dirty="0"/>
              <a:t>n</a:t>
            </a:r>
            <a:r>
              <a:rPr sz="3600" spc="-190" dirty="0"/>
              <a:t> </a:t>
            </a:r>
            <a:r>
              <a:rPr sz="3600" spc="-105" dirty="0"/>
              <a:t>F</a:t>
            </a:r>
            <a:r>
              <a:rPr sz="3600" spc="-120" dirty="0"/>
              <a:t>i</a:t>
            </a:r>
            <a:r>
              <a:rPr sz="3600" spc="-100" dirty="0"/>
              <a:t>zy</a:t>
            </a:r>
            <a:r>
              <a:rPr sz="3600" spc="-95" dirty="0"/>
              <a:t>o</a:t>
            </a:r>
            <a:r>
              <a:rPr sz="3600" spc="-120" dirty="0"/>
              <a:t>l</a:t>
            </a:r>
            <a:r>
              <a:rPr sz="3600" spc="-105" dirty="0"/>
              <a:t>o</a:t>
            </a:r>
            <a:r>
              <a:rPr sz="3600" spc="-120" dirty="0"/>
              <a:t>j</a:t>
            </a:r>
            <a:r>
              <a:rPr sz="3600" spc="-130" dirty="0"/>
              <a:t>i</a:t>
            </a:r>
            <a:r>
              <a:rPr sz="3600" dirty="0"/>
              <a:t>k</a:t>
            </a:r>
            <a:r>
              <a:rPr sz="3600" spc="-190" dirty="0"/>
              <a:t> </a:t>
            </a:r>
            <a:r>
              <a:rPr sz="3600" spc="-100" dirty="0"/>
              <a:t>B</a:t>
            </a:r>
            <a:r>
              <a:rPr sz="3600" spc="-95" dirty="0"/>
              <a:t>e</a:t>
            </a:r>
            <a:r>
              <a:rPr sz="3600" spc="-120" dirty="0"/>
              <a:t>li</a:t>
            </a:r>
            <a:r>
              <a:rPr sz="3600" spc="-95" dirty="0"/>
              <a:t>r</a:t>
            </a:r>
            <a:r>
              <a:rPr sz="3600" spc="-105" dirty="0"/>
              <a:t>t</a:t>
            </a:r>
            <a:r>
              <a:rPr sz="3600" spc="-130" dirty="0"/>
              <a:t>i</a:t>
            </a:r>
            <a:r>
              <a:rPr sz="3600" spc="-120" dirty="0"/>
              <a:t>l</a:t>
            </a:r>
            <a:r>
              <a:rPr sz="3600" spc="-105" dirty="0"/>
              <a:t>e</a:t>
            </a:r>
            <a:r>
              <a:rPr sz="3600" spc="-95" dirty="0"/>
              <a:t>r</a:t>
            </a:r>
            <a:r>
              <a:rPr sz="3600" spc="-130" dirty="0"/>
              <a:t>i</a:t>
            </a:r>
            <a:r>
              <a:rPr sz="3600" dirty="0"/>
              <a:t>:</a:t>
            </a:r>
            <a:endParaRPr sz="36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203448" y="2987039"/>
            <a:ext cx="2857500" cy="25527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43178" y="712977"/>
            <a:ext cx="7468234" cy="605155"/>
          </a:xfrm>
          <a:prstGeom prst="rect">
            <a:avLst/>
          </a:prstGeom>
        </p:spPr>
        <p:txBody>
          <a:bodyPr vert="horz" wrap="square" lIns="0" tIns="13335" rIns="0" bIns="0" rtlCol="0">
            <a:spAutoFit/>
          </a:bodyPr>
          <a:lstStyle/>
          <a:p>
            <a:pPr marL="12700">
              <a:lnSpc>
                <a:spcPct val="100000"/>
              </a:lnSpc>
              <a:spcBef>
                <a:spcPts val="105"/>
              </a:spcBef>
            </a:pPr>
            <a:r>
              <a:rPr sz="3800" spc="-105" dirty="0"/>
              <a:t>S</a:t>
            </a:r>
            <a:r>
              <a:rPr sz="3800" spc="90" dirty="0"/>
              <a:t>ı</a:t>
            </a:r>
            <a:r>
              <a:rPr sz="3800" spc="-100" dirty="0"/>
              <a:t>na</a:t>
            </a:r>
            <a:r>
              <a:rPr sz="3800" dirty="0"/>
              <a:t>v</a:t>
            </a:r>
            <a:r>
              <a:rPr sz="3800" spc="-180" dirty="0"/>
              <a:t> </a:t>
            </a:r>
            <a:r>
              <a:rPr sz="3800" spc="-105" dirty="0"/>
              <a:t>K</a:t>
            </a:r>
            <a:r>
              <a:rPr sz="3800" spc="-100" dirty="0"/>
              <a:t>a</a:t>
            </a:r>
            <a:r>
              <a:rPr sz="3800" spc="-95" dirty="0"/>
              <a:t>y</a:t>
            </a:r>
            <a:r>
              <a:rPr sz="3800" spc="-100" dirty="0"/>
              <a:t>g</a:t>
            </a:r>
            <a:r>
              <a:rPr sz="3800" spc="90" dirty="0"/>
              <a:t>ı</a:t>
            </a:r>
            <a:r>
              <a:rPr sz="3800" spc="-95" dirty="0"/>
              <a:t>s</a:t>
            </a:r>
            <a:r>
              <a:rPr sz="3800" spc="80" dirty="0"/>
              <a:t>ı</a:t>
            </a:r>
            <a:r>
              <a:rPr sz="3800" spc="-114" dirty="0"/>
              <a:t>n</a:t>
            </a:r>
            <a:r>
              <a:rPr sz="3800" spc="90" dirty="0"/>
              <a:t>ı</a:t>
            </a:r>
            <a:r>
              <a:rPr sz="3800" dirty="0"/>
              <a:t>n</a:t>
            </a:r>
            <a:r>
              <a:rPr sz="3800" spc="-200" dirty="0"/>
              <a:t> </a:t>
            </a:r>
            <a:r>
              <a:rPr sz="3800" spc="-100" dirty="0"/>
              <a:t>Du</a:t>
            </a:r>
            <a:r>
              <a:rPr sz="3800" spc="-95" dirty="0"/>
              <a:t>y</a:t>
            </a:r>
            <a:r>
              <a:rPr sz="3800" spc="-100" dirty="0"/>
              <a:t>gu</a:t>
            </a:r>
            <a:r>
              <a:rPr sz="3800" spc="-105" dirty="0"/>
              <a:t>s</a:t>
            </a:r>
            <a:r>
              <a:rPr sz="3800" spc="-100" dirty="0"/>
              <a:t>a</a:t>
            </a:r>
            <a:r>
              <a:rPr sz="3800" spc="-25" dirty="0"/>
              <a:t>l</a:t>
            </a:r>
            <a:r>
              <a:rPr sz="3800" spc="-185" dirty="0"/>
              <a:t> </a:t>
            </a:r>
            <a:r>
              <a:rPr sz="3800" spc="-105" dirty="0"/>
              <a:t>B</a:t>
            </a:r>
            <a:r>
              <a:rPr sz="3800" spc="-100" dirty="0"/>
              <a:t>e</a:t>
            </a:r>
            <a:r>
              <a:rPr sz="3800" spc="-125" dirty="0"/>
              <a:t>li</a:t>
            </a:r>
            <a:r>
              <a:rPr sz="3800" spc="-95" dirty="0"/>
              <a:t>r</a:t>
            </a:r>
            <a:r>
              <a:rPr sz="3800" spc="-100" dirty="0"/>
              <a:t>t</a:t>
            </a:r>
            <a:r>
              <a:rPr sz="3800" spc="-125" dirty="0"/>
              <a:t>il</a:t>
            </a:r>
            <a:r>
              <a:rPr sz="3800" spc="-100" dirty="0"/>
              <a:t>e</a:t>
            </a:r>
            <a:r>
              <a:rPr sz="3800" spc="-95" dirty="0"/>
              <a:t>r</a:t>
            </a:r>
            <a:r>
              <a:rPr sz="3800" spc="-125" dirty="0"/>
              <a:t>i</a:t>
            </a:r>
            <a:r>
              <a:rPr sz="3800" dirty="0"/>
              <a:t>:</a:t>
            </a:r>
            <a:endParaRPr sz="3800"/>
          </a:p>
        </p:txBody>
      </p:sp>
      <p:sp>
        <p:nvSpPr>
          <p:cNvPr id="3" name="object 3"/>
          <p:cNvSpPr txBox="1"/>
          <p:nvPr/>
        </p:nvSpPr>
        <p:spPr>
          <a:xfrm>
            <a:off x="688340" y="1550035"/>
            <a:ext cx="1888489" cy="1781810"/>
          </a:xfrm>
          <a:prstGeom prst="rect">
            <a:avLst/>
          </a:prstGeom>
        </p:spPr>
        <p:txBody>
          <a:bodyPr vert="horz" wrap="square" lIns="0" tIns="12700" rIns="0" bIns="0" rtlCol="0">
            <a:spAutoFit/>
          </a:bodyPr>
          <a:lstStyle/>
          <a:p>
            <a:pPr marL="12700" marR="5080">
              <a:lnSpc>
                <a:spcPct val="120000"/>
              </a:lnSpc>
              <a:spcBef>
                <a:spcPts val="100"/>
              </a:spcBef>
            </a:pPr>
            <a:r>
              <a:rPr sz="2400" dirty="0">
                <a:latin typeface="Times New Roman"/>
                <a:cs typeface="Times New Roman"/>
              </a:rPr>
              <a:t>1.</a:t>
            </a:r>
            <a:r>
              <a:rPr sz="2400" spc="-5" dirty="0">
                <a:latin typeface="Times New Roman"/>
                <a:cs typeface="Times New Roman"/>
              </a:rPr>
              <a:t>Huzursuzluk,  </a:t>
            </a:r>
            <a:r>
              <a:rPr sz="2400" dirty="0">
                <a:latin typeface="Times New Roman"/>
                <a:cs typeface="Times New Roman"/>
              </a:rPr>
              <a:t>2.Güvensizlik, </a:t>
            </a:r>
            <a:r>
              <a:rPr sz="2400" spc="-585" dirty="0">
                <a:latin typeface="Times New Roman"/>
                <a:cs typeface="Times New Roman"/>
              </a:rPr>
              <a:t> </a:t>
            </a:r>
            <a:r>
              <a:rPr sz="2400" dirty="0">
                <a:latin typeface="Times New Roman"/>
                <a:cs typeface="Times New Roman"/>
              </a:rPr>
              <a:t>3.Çaresizlik, </a:t>
            </a:r>
            <a:r>
              <a:rPr sz="2400" spc="5" dirty="0">
                <a:latin typeface="Times New Roman"/>
                <a:cs typeface="Times New Roman"/>
              </a:rPr>
              <a:t> </a:t>
            </a:r>
            <a:r>
              <a:rPr sz="2400" spc="-5" dirty="0">
                <a:latin typeface="Times New Roman"/>
                <a:cs typeface="Times New Roman"/>
              </a:rPr>
              <a:t>4.Öfke,</a:t>
            </a:r>
            <a:endParaRPr sz="2400">
              <a:latin typeface="Times New Roman"/>
              <a:cs typeface="Times New Roman"/>
            </a:endParaRPr>
          </a:p>
        </p:txBody>
      </p:sp>
      <p:sp>
        <p:nvSpPr>
          <p:cNvPr id="4" name="object 4"/>
          <p:cNvSpPr txBox="1"/>
          <p:nvPr/>
        </p:nvSpPr>
        <p:spPr>
          <a:xfrm>
            <a:off x="688340" y="3379089"/>
            <a:ext cx="1109345"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Times New Roman"/>
                <a:cs typeface="Times New Roman"/>
              </a:rPr>
              <a:t>5.Korku,</a:t>
            </a:r>
            <a:endParaRPr sz="2400">
              <a:latin typeface="Times New Roman"/>
              <a:cs typeface="Times New Roman"/>
            </a:endParaRPr>
          </a:p>
        </p:txBody>
      </p:sp>
      <p:sp>
        <p:nvSpPr>
          <p:cNvPr id="5" name="object 5"/>
          <p:cNvSpPr txBox="1"/>
          <p:nvPr/>
        </p:nvSpPr>
        <p:spPr>
          <a:xfrm>
            <a:off x="688340" y="4257294"/>
            <a:ext cx="3322954" cy="1562100"/>
          </a:xfrm>
          <a:prstGeom prst="rect">
            <a:avLst/>
          </a:prstGeom>
        </p:spPr>
        <p:txBody>
          <a:bodyPr vert="horz" wrap="square" lIns="0" tIns="12700" rIns="0" bIns="0" rtlCol="0">
            <a:spAutoFit/>
          </a:bodyPr>
          <a:lstStyle/>
          <a:p>
            <a:pPr marL="195580" marR="5080" indent="-183515">
              <a:lnSpc>
                <a:spcPct val="100000"/>
              </a:lnSpc>
              <a:spcBef>
                <a:spcPts val="100"/>
              </a:spcBef>
              <a:buSzPct val="95833"/>
              <a:buAutoNum type="arabicPeriod" startAt="7"/>
              <a:tabLst>
                <a:tab pos="241935" algn="l"/>
              </a:tabLst>
            </a:pPr>
            <a:r>
              <a:rPr sz="2400" spc="-30" dirty="0">
                <a:latin typeface="Times New Roman"/>
                <a:cs typeface="Times New Roman"/>
              </a:rPr>
              <a:t>Telaş,</a:t>
            </a:r>
            <a:r>
              <a:rPr sz="2400" spc="-55" dirty="0">
                <a:latin typeface="Times New Roman"/>
                <a:cs typeface="Times New Roman"/>
              </a:rPr>
              <a:t> </a:t>
            </a:r>
            <a:r>
              <a:rPr sz="2400" spc="-5" dirty="0">
                <a:latin typeface="Times New Roman"/>
                <a:cs typeface="Times New Roman"/>
              </a:rPr>
              <a:t>şaşkınlık,</a:t>
            </a:r>
            <a:r>
              <a:rPr sz="2400" spc="-50" dirty="0">
                <a:latin typeface="Times New Roman"/>
                <a:cs typeface="Times New Roman"/>
              </a:rPr>
              <a:t> </a:t>
            </a:r>
            <a:r>
              <a:rPr sz="2400" spc="-5" dirty="0">
                <a:latin typeface="Times New Roman"/>
                <a:cs typeface="Times New Roman"/>
              </a:rPr>
              <a:t>organize </a:t>
            </a:r>
            <a:r>
              <a:rPr sz="2400" spc="-585" dirty="0">
                <a:latin typeface="Times New Roman"/>
                <a:cs typeface="Times New Roman"/>
              </a:rPr>
              <a:t> </a:t>
            </a:r>
            <a:r>
              <a:rPr sz="2400" spc="-5" dirty="0">
                <a:latin typeface="Times New Roman"/>
                <a:cs typeface="Times New Roman"/>
              </a:rPr>
              <a:t>olamama,</a:t>
            </a:r>
            <a:endParaRPr sz="2400">
              <a:latin typeface="Times New Roman"/>
              <a:cs typeface="Times New Roman"/>
            </a:endParaRPr>
          </a:p>
          <a:p>
            <a:pPr marL="317500" indent="-305435">
              <a:lnSpc>
                <a:spcPct val="100000"/>
              </a:lnSpc>
              <a:spcBef>
                <a:spcPts val="575"/>
              </a:spcBef>
              <a:buSzPct val="95833"/>
              <a:buAutoNum type="arabicPeriod" startAt="7"/>
              <a:tabLst>
                <a:tab pos="318135" algn="l"/>
              </a:tabLst>
            </a:pPr>
            <a:r>
              <a:rPr sz="2400" spc="-5" dirty="0">
                <a:latin typeface="Times New Roman"/>
                <a:cs typeface="Times New Roman"/>
              </a:rPr>
              <a:t>Ortamdan</a:t>
            </a:r>
            <a:r>
              <a:rPr sz="2400" spc="-20" dirty="0">
                <a:latin typeface="Times New Roman"/>
                <a:cs typeface="Times New Roman"/>
              </a:rPr>
              <a:t> </a:t>
            </a:r>
            <a:r>
              <a:rPr sz="2400" spc="-5" dirty="0">
                <a:latin typeface="Times New Roman"/>
                <a:cs typeface="Times New Roman"/>
              </a:rPr>
              <a:t>uzaklaşmak</a:t>
            </a:r>
            <a:endParaRPr sz="2400">
              <a:latin typeface="Times New Roman"/>
              <a:cs typeface="Times New Roman"/>
            </a:endParaRPr>
          </a:p>
          <a:p>
            <a:pPr marL="195580">
              <a:lnSpc>
                <a:spcPct val="100000"/>
              </a:lnSpc>
            </a:pPr>
            <a:r>
              <a:rPr sz="2400" spc="-5" dirty="0">
                <a:latin typeface="Times New Roman"/>
                <a:cs typeface="Times New Roman"/>
              </a:rPr>
              <a:t>isteme,</a:t>
            </a:r>
            <a:endParaRPr sz="2400">
              <a:latin typeface="Times New Roman"/>
              <a:cs typeface="Times New Roman"/>
            </a:endParaRPr>
          </a:p>
        </p:txBody>
      </p:sp>
      <p:sp>
        <p:nvSpPr>
          <p:cNvPr id="6" name="object 6"/>
          <p:cNvSpPr txBox="1"/>
          <p:nvPr/>
        </p:nvSpPr>
        <p:spPr>
          <a:xfrm>
            <a:off x="4580001" y="1433131"/>
            <a:ext cx="2270125" cy="2221865"/>
          </a:xfrm>
          <a:prstGeom prst="rect">
            <a:avLst/>
          </a:prstGeom>
        </p:spPr>
        <p:txBody>
          <a:bodyPr vert="horz" wrap="square" lIns="0" tIns="13335" rIns="0" bIns="0" rtlCol="0">
            <a:spAutoFit/>
          </a:bodyPr>
          <a:lstStyle/>
          <a:p>
            <a:pPr marL="12700" marR="5080">
              <a:lnSpc>
                <a:spcPct val="120000"/>
              </a:lnSpc>
              <a:spcBef>
                <a:spcPts val="105"/>
              </a:spcBef>
            </a:pPr>
            <a:r>
              <a:rPr sz="2400" spc="-5" dirty="0">
                <a:latin typeface="Times New Roman"/>
                <a:cs typeface="Times New Roman"/>
              </a:rPr>
              <a:t>9.Ümitsizlik, </a:t>
            </a:r>
            <a:r>
              <a:rPr sz="2400" dirty="0">
                <a:latin typeface="Times New Roman"/>
                <a:cs typeface="Times New Roman"/>
              </a:rPr>
              <a:t> 10.Hayal</a:t>
            </a:r>
            <a:r>
              <a:rPr sz="2400" spc="-100" dirty="0">
                <a:latin typeface="Times New Roman"/>
                <a:cs typeface="Times New Roman"/>
              </a:rPr>
              <a:t> </a:t>
            </a:r>
            <a:r>
              <a:rPr sz="2400" dirty="0">
                <a:latin typeface="Times New Roman"/>
                <a:cs typeface="Times New Roman"/>
              </a:rPr>
              <a:t>kırıklığı, </a:t>
            </a:r>
            <a:r>
              <a:rPr sz="2400" spc="-585" dirty="0">
                <a:latin typeface="Times New Roman"/>
                <a:cs typeface="Times New Roman"/>
              </a:rPr>
              <a:t> </a:t>
            </a:r>
            <a:r>
              <a:rPr sz="2400" spc="-25" dirty="0">
                <a:latin typeface="Times New Roman"/>
                <a:cs typeface="Times New Roman"/>
              </a:rPr>
              <a:t>11.Tedirginlik, </a:t>
            </a:r>
            <a:r>
              <a:rPr sz="2400" spc="-20" dirty="0">
                <a:latin typeface="Times New Roman"/>
                <a:cs typeface="Times New Roman"/>
              </a:rPr>
              <a:t> </a:t>
            </a:r>
            <a:r>
              <a:rPr sz="2400" dirty="0">
                <a:latin typeface="Times New Roman"/>
                <a:cs typeface="Times New Roman"/>
              </a:rPr>
              <a:t>12.Mutsuzluk, </a:t>
            </a:r>
            <a:r>
              <a:rPr sz="2400" spc="5" dirty="0">
                <a:latin typeface="Times New Roman"/>
                <a:cs typeface="Times New Roman"/>
              </a:rPr>
              <a:t> </a:t>
            </a:r>
            <a:r>
              <a:rPr sz="2400" dirty="0">
                <a:latin typeface="Times New Roman"/>
                <a:cs typeface="Times New Roman"/>
              </a:rPr>
              <a:t>13.Endişe,</a:t>
            </a:r>
            <a:endParaRPr sz="2400">
              <a:latin typeface="Times New Roman"/>
              <a:cs typeface="Times New Roman"/>
            </a:endParaRPr>
          </a:p>
        </p:txBody>
      </p:sp>
      <p:sp>
        <p:nvSpPr>
          <p:cNvPr id="7" name="object 7"/>
          <p:cNvSpPr txBox="1"/>
          <p:nvPr/>
        </p:nvSpPr>
        <p:spPr>
          <a:xfrm>
            <a:off x="662940" y="3817696"/>
            <a:ext cx="6708775" cy="391795"/>
          </a:xfrm>
          <a:prstGeom prst="rect">
            <a:avLst/>
          </a:prstGeom>
        </p:spPr>
        <p:txBody>
          <a:bodyPr vert="horz" wrap="square" lIns="0" tIns="12700" rIns="0" bIns="0" rtlCol="0">
            <a:spAutoFit/>
          </a:bodyPr>
          <a:lstStyle/>
          <a:p>
            <a:pPr marL="38100">
              <a:lnSpc>
                <a:spcPct val="100000"/>
              </a:lnSpc>
              <a:spcBef>
                <a:spcPts val="100"/>
              </a:spcBef>
            </a:pPr>
            <a:r>
              <a:rPr sz="2400" dirty="0">
                <a:latin typeface="Times New Roman"/>
                <a:cs typeface="Times New Roman"/>
              </a:rPr>
              <a:t>6.Gerçeklik</a:t>
            </a:r>
            <a:r>
              <a:rPr sz="2400" spc="-50" dirty="0">
                <a:latin typeface="Times New Roman"/>
                <a:cs typeface="Times New Roman"/>
              </a:rPr>
              <a:t> </a:t>
            </a:r>
            <a:r>
              <a:rPr sz="2400" dirty="0">
                <a:latin typeface="Times New Roman"/>
                <a:cs typeface="Times New Roman"/>
              </a:rPr>
              <a:t>duygusunun</a:t>
            </a:r>
            <a:r>
              <a:rPr sz="2400" spc="-10" dirty="0">
                <a:latin typeface="Times New Roman"/>
                <a:cs typeface="Times New Roman"/>
              </a:rPr>
              <a:t> </a:t>
            </a:r>
            <a:r>
              <a:rPr sz="2400" dirty="0">
                <a:latin typeface="Times New Roman"/>
                <a:cs typeface="Times New Roman"/>
              </a:rPr>
              <a:t>kaybı.</a:t>
            </a:r>
            <a:r>
              <a:rPr sz="2400" spc="-90" dirty="0">
                <a:latin typeface="Times New Roman"/>
                <a:cs typeface="Times New Roman"/>
              </a:rPr>
              <a:t> </a:t>
            </a:r>
            <a:r>
              <a:rPr sz="3600" baseline="20833" dirty="0">
                <a:latin typeface="Times New Roman"/>
                <a:cs typeface="Times New Roman"/>
              </a:rPr>
              <a:t>14.Kontrolü</a:t>
            </a:r>
            <a:r>
              <a:rPr sz="3600" spc="-44" baseline="20833" dirty="0">
                <a:latin typeface="Times New Roman"/>
                <a:cs typeface="Times New Roman"/>
              </a:rPr>
              <a:t> </a:t>
            </a:r>
            <a:r>
              <a:rPr sz="3600" spc="-7" baseline="20833" dirty="0">
                <a:latin typeface="Times New Roman"/>
                <a:cs typeface="Times New Roman"/>
              </a:rPr>
              <a:t>kaybetme</a:t>
            </a:r>
            <a:endParaRPr sz="3600" baseline="20833">
              <a:latin typeface="Times New Roman"/>
              <a:cs typeface="Times New Roman"/>
            </a:endParaRPr>
          </a:p>
        </p:txBody>
      </p:sp>
      <p:sp>
        <p:nvSpPr>
          <p:cNvPr id="8" name="object 8"/>
          <p:cNvSpPr txBox="1"/>
          <p:nvPr/>
        </p:nvSpPr>
        <p:spPr>
          <a:xfrm>
            <a:off x="4762880" y="4067632"/>
            <a:ext cx="1009015" cy="391795"/>
          </a:xfrm>
          <a:prstGeom prst="rect">
            <a:avLst/>
          </a:prstGeom>
        </p:spPr>
        <p:txBody>
          <a:bodyPr vert="horz" wrap="square" lIns="0" tIns="12700" rIns="0" bIns="0" rtlCol="0">
            <a:spAutoFit/>
          </a:bodyPr>
          <a:lstStyle/>
          <a:p>
            <a:pPr marL="12700">
              <a:lnSpc>
                <a:spcPct val="100000"/>
              </a:lnSpc>
              <a:spcBef>
                <a:spcPts val="100"/>
              </a:spcBef>
            </a:pPr>
            <a:r>
              <a:rPr sz="2400" dirty="0">
                <a:latin typeface="Times New Roman"/>
                <a:cs typeface="Times New Roman"/>
              </a:rPr>
              <a:t>korkusu</a:t>
            </a:r>
            <a:endParaRPr sz="24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761" y="1692401"/>
            <a:ext cx="1905" cy="4708525"/>
          </a:xfrm>
          <a:custGeom>
            <a:avLst/>
            <a:gdLst/>
            <a:ahLst/>
            <a:cxnLst/>
            <a:rect l="l" t="t" r="r" b="b"/>
            <a:pathLst>
              <a:path w="1904" h="4708525">
                <a:moveTo>
                  <a:pt x="1650" y="0"/>
                </a:moveTo>
                <a:lnTo>
                  <a:pt x="0" y="4708525"/>
                </a:lnTo>
              </a:path>
            </a:pathLst>
          </a:custGeom>
          <a:ln w="19812">
            <a:solidFill>
              <a:srgbClr val="1F487C"/>
            </a:solidFill>
          </a:ln>
        </p:spPr>
        <p:txBody>
          <a:bodyPr wrap="square" lIns="0" tIns="0" rIns="0" bIns="0" rtlCol="0"/>
          <a:lstStyle/>
          <a:p>
            <a:endParaRPr/>
          </a:p>
        </p:txBody>
      </p:sp>
      <p:sp>
        <p:nvSpPr>
          <p:cNvPr id="3" name="object 3"/>
          <p:cNvSpPr txBox="1">
            <a:spLocks noGrp="1"/>
          </p:cNvSpPr>
          <p:nvPr>
            <p:ph type="title"/>
          </p:nvPr>
        </p:nvSpPr>
        <p:spPr>
          <a:xfrm>
            <a:off x="535940" y="455421"/>
            <a:ext cx="7160895" cy="1123315"/>
          </a:xfrm>
          <a:prstGeom prst="rect">
            <a:avLst/>
          </a:prstGeom>
        </p:spPr>
        <p:txBody>
          <a:bodyPr vert="horz" wrap="square" lIns="0" tIns="12700" rIns="0" bIns="0" rtlCol="0">
            <a:spAutoFit/>
          </a:bodyPr>
          <a:lstStyle/>
          <a:p>
            <a:pPr marL="12700" marR="5080">
              <a:lnSpc>
                <a:spcPct val="100000"/>
              </a:lnSpc>
              <a:spcBef>
                <a:spcPts val="100"/>
              </a:spcBef>
            </a:pPr>
            <a:r>
              <a:rPr sz="3600" spc="-95" dirty="0"/>
              <a:t>END</a:t>
            </a:r>
            <a:r>
              <a:rPr sz="3600" spc="-105" dirty="0"/>
              <a:t>İ</a:t>
            </a:r>
            <a:r>
              <a:rPr sz="3600" spc="-95" dirty="0"/>
              <a:t>Ş</a:t>
            </a:r>
            <a:r>
              <a:rPr sz="3600" dirty="0"/>
              <a:t>E</a:t>
            </a:r>
            <a:r>
              <a:rPr sz="3600" spc="-175" dirty="0"/>
              <a:t> </a:t>
            </a:r>
            <a:r>
              <a:rPr sz="3600" dirty="0"/>
              <a:t>+</a:t>
            </a:r>
            <a:r>
              <a:rPr sz="3600" spc="-229" dirty="0"/>
              <a:t> </a:t>
            </a:r>
            <a:r>
              <a:rPr sz="3600" spc="-95" dirty="0"/>
              <a:t>Y</a:t>
            </a:r>
            <a:r>
              <a:rPr sz="3600" spc="-100" dirty="0"/>
              <a:t>OĞ</a:t>
            </a:r>
            <a:r>
              <a:rPr sz="3600" spc="-95" dirty="0"/>
              <a:t>U</a:t>
            </a:r>
            <a:r>
              <a:rPr sz="3600" dirty="0"/>
              <a:t>N</a:t>
            </a:r>
            <a:r>
              <a:rPr sz="3600" spc="-175" dirty="0"/>
              <a:t> </a:t>
            </a:r>
            <a:r>
              <a:rPr sz="3600" spc="-95" dirty="0"/>
              <a:t>DUY</a:t>
            </a:r>
            <a:r>
              <a:rPr sz="3600" spc="-100" dirty="0"/>
              <a:t>G</a:t>
            </a:r>
            <a:r>
              <a:rPr sz="3600" spc="-95" dirty="0"/>
              <a:t>ULA</a:t>
            </a:r>
            <a:r>
              <a:rPr sz="3600" spc="-105" dirty="0"/>
              <a:t>NI</a:t>
            </a:r>
            <a:r>
              <a:rPr sz="3600" dirty="0"/>
              <a:t>M</a:t>
            </a:r>
            <a:r>
              <a:rPr sz="3600" spc="-190" dirty="0"/>
              <a:t> </a:t>
            </a:r>
            <a:r>
              <a:rPr sz="3600" dirty="0"/>
              <a:t>=  </a:t>
            </a:r>
            <a:r>
              <a:rPr sz="3600" spc="-100" dirty="0"/>
              <a:t>S</a:t>
            </a:r>
            <a:r>
              <a:rPr sz="3600" spc="-105" dirty="0"/>
              <a:t>I</a:t>
            </a:r>
            <a:r>
              <a:rPr sz="3600" spc="-95" dirty="0"/>
              <a:t>N</a:t>
            </a:r>
            <a:r>
              <a:rPr sz="3600" spc="-365" dirty="0"/>
              <a:t>A</a:t>
            </a:r>
            <a:r>
              <a:rPr sz="3600" dirty="0"/>
              <a:t>V</a:t>
            </a:r>
            <a:r>
              <a:rPr sz="3600" spc="-180" dirty="0"/>
              <a:t> </a:t>
            </a:r>
            <a:r>
              <a:rPr sz="3600" spc="-100" dirty="0"/>
              <a:t>K</a:t>
            </a:r>
            <a:r>
              <a:rPr sz="3600" spc="-365" dirty="0"/>
              <a:t>A</a:t>
            </a:r>
            <a:r>
              <a:rPr sz="3600" spc="-100" dirty="0"/>
              <a:t>Y</a:t>
            </a:r>
            <a:r>
              <a:rPr sz="3600" spc="-105" dirty="0"/>
              <a:t>GI</a:t>
            </a:r>
            <a:r>
              <a:rPr sz="3600" spc="-100" dirty="0"/>
              <a:t>S</a:t>
            </a:r>
            <a:r>
              <a:rPr sz="3600" dirty="0"/>
              <a:t>I</a:t>
            </a:r>
            <a:endParaRPr sz="3600"/>
          </a:p>
        </p:txBody>
      </p:sp>
      <p:sp>
        <p:nvSpPr>
          <p:cNvPr id="4" name="object 4"/>
          <p:cNvSpPr txBox="1"/>
          <p:nvPr/>
        </p:nvSpPr>
        <p:spPr>
          <a:xfrm>
            <a:off x="1937385" y="1823974"/>
            <a:ext cx="6150610" cy="330835"/>
          </a:xfrm>
          <a:prstGeom prst="rect">
            <a:avLst/>
          </a:prstGeom>
        </p:spPr>
        <p:txBody>
          <a:bodyPr vert="horz" wrap="square" lIns="0" tIns="13335" rIns="0" bIns="0" rtlCol="0">
            <a:spAutoFit/>
          </a:bodyPr>
          <a:lstStyle/>
          <a:p>
            <a:pPr marL="12700">
              <a:lnSpc>
                <a:spcPct val="100000"/>
              </a:lnSpc>
              <a:spcBef>
                <a:spcPts val="105"/>
              </a:spcBef>
              <a:tabLst>
                <a:tab pos="3434079" algn="l"/>
              </a:tabLst>
            </a:pPr>
            <a:r>
              <a:rPr sz="2000" dirty="0">
                <a:solidFill>
                  <a:srgbClr val="1F487C"/>
                </a:solidFill>
                <a:latin typeface="Microsoft Sans Serif"/>
                <a:cs typeface="Microsoft Sans Serif"/>
              </a:rPr>
              <a:t>ENDİŞE	YOĞUN</a:t>
            </a:r>
            <a:r>
              <a:rPr sz="2000" spc="-30" dirty="0">
                <a:solidFill>
                  <a:srgbClr val="1F487C"/>
                </a:solidFill>
                <a:latin typeface="Microsoft Sans Serif"/>
                <a:cs typeface="Microsoft Sans Serif"/>
              </a:rPr>
              <a:t> </a:t>
            </a:r>
            <a:r>
              <a:rPr sz="2000" dirty="0">
                <a:solidFill>
                  <a:srgbClr val="1F487C"/>
                </a:solidFill>
                <a:latin typeface="Microsoft Sans Serif"/>
                <a:cs typeface="Microsoft Sans Serif"/>
              </a:rPr>
              <a:t>DUYGULANIM</a:t>
            </a:r>
            <a:endParaRPr sz="2000">
              <a:latin typeface="Microsoft Sans Serif"/>
              <a:cs typeface="Microsoft Sans Serif"/>
            </a:endParaRPr>
          </a:p>
        </p:txBody>
      </p:sp>
      <p:sp>
        <p:nvSpPr>
          <p:cNvPr id="5" name="object 5"/>
          <p:cNvSpPr txBox="1"/>
          <p:nvPr/>
        </p:nvSpPr>
        <p:spPr>
          <a:xfrm>
            <a:off x="535940" y="2465959"/>
            <a:ext cx="3751579" cy="2860675"/>
          </a:xfrm>
          <a:prstGeom prst="rect">
            <a:avLst/>
          </a:prstGeom>
        </p:spPr>
        <p:txBody>
          <a:bodyPr vert="horz" wrap="square" lIns="0" tIns="12700" rIns="0" bIns="0" rtlCol="0">
            <a:spAutoFit/>
          </a:bodyPr>
          <a:lstStyle/>
          <a:p>
            <a:pPr marL="195580" indent="-182880">
              <a:lnSpc>
                <a:spcPts val="2155"/>
              </a:lnSpc>
              <a:spcBef>
                <a:spcPts val="100"/>
              </a:spcBef>
              <a:buClr>
                <a:srgbClr val="4F81BC"/>
              </a:buClr>
              <a:buSzPct val="83333"/>
              <a:buChar char="•"/>
              <a:tabLst>
                <a:tab pos="195580" algn="l"/>
              </a:tabLst>
            </a:pPr>
            <a:r>
              <a:rPr sz="1800" spc="10" dirty="0">
                <a:solidFill>
                  <a:srgbClr val="11478A"/>
                </a:solidFill>
                <a:latin typeface="Microsoft Sans Serif"/>
                <a:cs typeface="Microsoft Sans Serif"/>
              </a:rPr>
              <a:t>Sınav</a:t>
            </a:r>
            <a:r>
              <a:rPr sz="1800" spc="15" dirty="0">
                <a:solidFill>
                  <a:srgbClr val="11478A"/>
                </a:solidFill>
                <a:latin typeface="Microsoft Sans Serif"/>
                <a:cs typeface="Microsoft Sans Serif"/>
              </a:rPr>
              <a:t> </a:t>
            </a:r>
            <a:r>
              <a:rPr sz="1800" spc="-5" dirty="0">
                <a:solidFill>
                  <a:srgbClr val="11478A"/>
                </a:solidFill>
                <a:latin typeface="Microsoft Sans Serif"/>
                <a:cs typeface="Microsoft Sans Serif"/>
              </a:rPr>
              <a:t>sonucuna</a:t>
            </a:r>
            <a:r>
              <a:rPr sz="1800" spc="20" dirty="0">
                <a:solidFill>
                  <a:srgbClr val="11478A"/>
                </a:solidFill>
                <a:latin typeface="Microsoft Sans Serif"/>
                <a:cs typeface="Microsoft Sans Serif"/>
              </a:rPr>
              <a:t> </a:t>
            </a:r>
            <a:r>
              <a:rPr sz="1800" spc="-15" dirty="0">
                <a:solidFill>
                  <a:srgbClr val="11478A"/>
                </a:solidFill>
                <a:latin typeface="Microsoft Sans Serif"/>
                <a:cs typeface="Microsoft Sans Serif"/>
              </a:rPr>
              <a:t>ilişkin;</a:t>
            </a:r>
            <a:endParaRPr sz="1800">
              <a:latin typeface="Microsoft Sans Serif"/>
              <a:cs typeface="Microsoft Sans Serif"/>
            </a:endParaRPr>
          </a:p>
          <a:p>
            <a:pPr marL="194945">
              <a:lnSpc>
                <a:spcPts val="2395"/>
              </a:lnSpc>
            </a:pPr>
            <a:r>
              <a:rPr sz="2000" dirty="0">
                <a:solidFill>
                  <a:srgbClr val="0000FF"/>
                </a:solidFill>
                <a:latin typeface="Microsoft Sans Serif"/>
                <a:cs typeface="Microsoft Sans Serif"/>
              </a:rPr>
              <a:t>-Olumsuz</a:t>
            </a:r>
            <a:r>
              <a:rPr sz="2000" spc="-35" dirty="0">
                <a:solidFill>
                  <a:srgbClr val="0000FF"/>
                </a:solidFill>
                <a:latin typeface="Microsoft Sans Serif"/>
                <a:cs typeface="Microsoft Sans Serif"/>
              </a:rPr>
              <a:t> </a:t>
            </a:r>
            <a:r>
              <a:rPr sz="2000" dirty="0">
                <a:solidFill>
                  <a:srgbClr val="0000FF"/>
                </a:solidFill>
                <a:latin typeface="Microsoft Sans Serif"/>
                <a:cs typeface="Microsoft Sans Serif"/>
              </a:rPr>
              <a:t>düşünce</a:t>
            </a:r>
            <a:r>
              <a:rPr sz="2000" spc="-90" dirty="0">
                <a:solidFill>
                  <a:srgbClr val="0000FF"/>
                </a:solidFill>
                <a:latin typeface="Microsoft Sans Serif"/>
                <a:cs typeface="Microsoft Sans Serif"/>
              </a:rPr>
              <a:t> </a:t>
            </a:r>
            <a:r>
              <a:rPr sz="1800" dirty="0">
                <a:solidFill>
                  <a:srgbClr val="11478A"/>
                </a:solidFill>
                <a:latin typeface="Microsoft Sans Serif"/>
                <a:cs typeface="Microsoft Sans Serif"/>
              </a:rPr>
              <a:t>(Bu </a:t>
            </a:r>
            <a:r>
              <a:rPr sz="1800" spc="5" dirty="0">
                <a:solidFill>
                  <a:srgbClr val="11478A"/>
                </a:solidFill>
                <a:latin typeface="Microsoft Sans Serif"/>
                <a:cs typeface="Microsoft Sans Serif"/>
              </a:rPr>
              <a:t>sınavda</a:t>
            </a:r>
            <a:endParaRPr sz="1800">
              <a:latin typeface="Microsoft Sans Serif"/>
              <a:cs typeface="Microsoft Sans Serif"/>
            </a:endParaRPr>
          </a:p>
          <a:p>
            <a:pPr marL="194945">
              <a:lnSpc>
                <a:spcPts val="2155"/>
              </a:lnSpc>
              <a:spcBef>
                <a:spcPts val="10"/>
              </a:spcBef>
            </a:pPr>
            <a:r>
              <a:rPr sz="1800" spc="15" dirty="0">
                <a:solidFill>
                  <a:srgbClr val="11478A"/>
                </a:solidFill>
                <a:latin typeface="Microsoft Sans Serif"/>
                <a:cs typeface="Microsoft Sans Serif"/>
              </a:rPr>
              <a:t>başarılı </a:t>
            </a:r>
            <a:r>
              <a:rPr sz="1800" spc="50" dirty="0">
                <a:solidFill>
                  <a:srgbClr val="11478A"/>
                </a:solidFill>
                <a:latin typeface="Microsoft Sans Serif"/>
                <a:cs typeface="Microsoft Sans Serif"/>
              </a:rPr>
              <a:t>olamayacağım…)</a:t>
            </a:r>
            <a:endParaRPr sz="1800">
              <a:latin typeface="Microsoft Sans Serif"/>
              <a:cs typeface="Microsoft Sans Serif"/>
            </a:endParaRPr>
          </a:p>
          <a:p>
            <a:pPr marL="194945" marR="361950">
              <a:lnSpc>
                <a:spcPts val="2210"/>
              </a:lnSpc>
              <a:spcBef>
                <a:spcPts val="225"/>
              </a:spcBef>
            </a:pPr>
            <a:r>
              <a:rPr sz="2000" dirty="0">
                <a:solidFill>
                  <a:srgbClr val="0000FF"/>
                </a:solidFill>
                <a:latin typeface="Microsoft Sans Serif"/>
                <a:cs typeface="Microsoft Sans Serif"/>
              </a:rPr>
              <a:t>-Olumsuz </a:t>
            </a:r>
            <a:r>
              <a:rPr sz="2000" spc="-5" dirty="0">
                <a:solidFill>
                  <a:srgbClr val="0000FF"/>
                </a:solidFill>
                <a:latin typeface="Microsoft Sans Serif"/>
                <a:cs typeface="Microsoft Sans Serif"/>
              </a:rPr>
              <a:t>inanç </a:t>
            </a:r>
            <a:r>
              <a:rPr sz="1800" dirty="0">
                <a:solidFill>
                  <a:srgbClr val="11478A"/>
                </a:solidFill>
                <a:latin typeface="Microsoft Sans Serif"/>
                <a:cs typeface="Microsoft Sans Serif"/>
              </a:rPr>
              <a:t>(Bu </a:t>
            </a:r>
            <a:r>
              <a:rPr sz="1800" spc="10" dirty="0">
                <a:solidFill>
                  <a:srgbClr val="11478A"/>
                </a:solidFill>
                <a:latin typeface="Microsoft Sans Serif"/>
                <a:cs typeface="Microsoft Sans Serif"/>
              </a:rPr>
              <a:t>sınav </a:t>
            </a:r>
            <a:r>
              <a:rPr sz="1800" spc="15" dirty="0">
                <a:solidFill>
                  <a:srgbClr val="11478A"/>
                </a:solidFill>
                <a:latin typeface="Microsoft Sans Serif"/>
                <a:cs typeface="Microsoft Sans Serif"/>
              </a:rPr>
              <a:t> </a:t>
            </a:r>
            <a:r>
              <a:rPr sz="1800" spc="-5" dirty="0">
                <a:solidFill>
                  <a:srgbClr val="11478A"/>
                </a:solidFill>
                <a:latin typeface="Microsoft Sans Serif"/>
                <a:cs typeface="Microsoft Sans Serif"/>
              </a:rPr>
              <a:t>sonunda</a:t>
            </a:r>
            <a:r>
              <a:rPr sz="1800" spc="15" dirty="0">
                <a:solidFill>
                  <a:srgbClr val="11478A"/>
                </a:solidFill>
                <a:latin typeface="Microsoft Sans Serif"/>
                <a:cs typeface="Microsoft Sans Serif"/>
              </a:rPr>
              <a:t> </a:t>
            </a:r>
            <a:r>
              <a:rPr sz="1800" spc="-5" dirty="0">
                <a:solidFill>
                  <a:srgbClr val="11478A"/>
                </a:solidFill>
                <a:latin typeface="Microsoft Sans Serif"/>
                <a:cs typeface="Microsoft Sans Serif"/>
              </a:rPr>
              <a:t>her</a:t>
            </a:r>
            <a:r>
              <a:rPr sz="1800" spc="5" dirty="0">
                <a:solidFill>
                  <a:srgbClr val="11478A"/>
                </a:solidFill>
                <a:latin typeface="Microsoft Sans Serif"/>
                <a:cs typeface="Microsoft Sans Serif"/>
              </a:rPr>
              <a:t> </a:t>
            </a:r>
            <a:r>
              <a:rPr sz="1800" dirty="0">
                <a:solidFill>
                  <a:srgbClr val="11478A"/>
                </a:solidFill>
                <a:latin typeface="Microsoft Sans Serif"/>
                <a:cs typeface="Microsoft Sans Serif"/>
              </a:rPr>
              <a:t>şey</a:t>
            </a:r>
            <a:r>
              <a:rPr sz="1800" spc="5" dirty="0">
                <a:solidFill>
                  <a:srgbClr val="11478A"/>
                </a:solidFill>
                <a:latin typeface="Microsoft Sans Serif"/>
                <a:cs typeface="Microsoft Sans Serif"/>
              </a:rPr>
              <a:t> </a:t>
            </a:r>
            <a:r>
              <a:rPr sz="1800" spc="-5" dirty="0">
                <a:solidFill>
                  <a:srgbClr val="11478A"/>
                </a:solidFill>
                <a:latin typeface="Microsoft Sans Serif"/>
                <a:cs typeface="Microsoft Sans Serif"/>
              </a:rPr>
              <a:t>berbat</a:t>
            </a:r>
            <a:r>
              <a:rPr sz="1800" spc="25" dirty="0">
                <a:solidFill>
                  <a:srgbClr val="11478A"/>
                </a:solidFill>
                <a:latin typeface="Microsoft Sans Serif"/>
                <a:cs typeface="Microsoft Sans Serif"/>
              </a:rPr>
              <a:t> </a:t>
            </a:r>
            <a:r>
              <a:rPr sz="1800" spc="-10" dirty="0">
                <a:solidFill>
                  <a:srgbClr val="11478A"/>
                </a:solidFill>
                <a:latin typeface="Microsoft Sans Serif"/>
                <a:cs typeface="Microsoft Sans Serif"/>
              </a:rPr>
              <a:t>olacak,</a:t>
            </a:r>
            <a:endParaRPr sz="1800">
              <a:latin typeface="Microsoft Sans Serif"/>
              <a:cs typeface="Microsoft Sans Serif"/>
            </a:endParaRPr>
          </a:p>
          <a:p>
            <a:pPr marL="194945">
              <a:lnSpc>
                <a:spcPts val="2075"/>
              </a:lnSpc>
            </a:pPr>
            <a:r>
              <a:rPr sz="1800" spc="20" dirty="0">
                <a:solidFill>
                  <a:srgbClr val="11478A"/>
                </a:solidFill>
                <a:latin typeface="Microsoft Sans Serif"/>
                <a:cs typeface="Microsoft Sans Serif"/>
              </a:rPr>
              <a:t>sınıfta</a:t>
            </a:r>
            <a:r>
              <a:rPr sz="1800" spc="15" dirty="0">
                <a:solidFill>
                  <a:srgbClr val="11478A"/>
                </a:solidFill>
                <a:latin typeface="Microsoft Sans Serif"/>
                <a:cs typeface="Microsoft Sans Serif"/>
              </a:rPr>
              <a:t> </a:t>
            </a:r>
            <a:r>
              <a:rPr sz="1800" spc="-5" dirty="0">
                <a:solidFill>
                  <a:srgbClr val="11478A"/>
                </a:solidFill>
                <a:latin typeface="Microsoft Sans Serif"/>
                <a:cs typeface="Microsoft Sans Serif"/>
              </a:rPr>
              <a:t>herkes</a:t>
            </a:r>
            <a:r>
              <a:rPr sz="1800" spc="30" dirty="0">
                <a:solidFill>
                  <a:srgbClr val="11478A"/>
                </a:solidFill>
                <a:latin typeface="Microsoft Sans Serif"/>
                <a:cs typeface="Microsoft Sans Serif"/>
              </a:rPr>
              <a:t> </a:t>
            </a:r>
            <a:r>
              <a:rPr sz="1800" spc="-10" dirty="0">
                <a:solidFill>
                  <a:srgbClr val="11478A"/>
                </a:solidFill>
                <a:latin typeface="Microsoft Sans Serif"/>
                <a:cs typeface="Microsoft Sans Serif"/>
              </a:rPr>
              <a:t>benden</a:t>
            </a:r>
            <a:r>
              <a:rPr sz="1800" spc="15" dirty="0">
                <a:solidFill>
                  <a:srgbClr val="11478A"/>
                </a:solidFill>
                <a:latin typeface="Microsoft Sans Serif"/>
                <a:cs typeface="Microsoft Sans Serif"/>
              </a:rPr>
              <a:t> </a:t>
            </a:r>
            <a:r>
              <a:rPr sz="1800" spc="-10" dirty="0">
                <a:solidFill>
                  <a:srgbClr val="11478A"/>
                </a:solidFill>
                <a:latin typeface="Microsoft Sans Serif"/>
                <a:cs typeface="Microsoft Sans Serif"/>
              </a:rPr>
              <a:t>daha</a:t>
            </a:r>
            <a:r>
              <a:rPr sz="1800" spc="20" dirty="0">
                <a:solidFill>
                  <a:srgbClr val="11478A"/>
                </a:solidFill>
                <a:latin typeface="Microsoft Sans Serif"/>
                <a:cs typeface="Microsoft Sans Serif"/>
              </a:rPr>
              <a:t> </a:t>
            </a:r>
            <a:r>
              <a:rPr sz="1800" spc="125" dirty="0">
                <a:solidFill>
                  <a:srgbClr val="11478A"/>
                </a:solidFill>
                <a:latin typeface="Microsoft Sans Serif"/>
                <a:cs typeface="Microsoft Sans Serif"/>
              </a:rPr>
              <a:t>zeki…)</a:t>
            </a:r>
            <a:endParaRPr sz="1800">
              <a:latin typeface="Microsoft Sans Serif"/>
              <a:cs typeface="Microsoft Sans Serif"/>
            </a:endParaRPr>
          </a:p>
          <a:p>
            <a:pPr marL="194945">
              <a:lnSpc>
                <a:spcPts val="2395"/>
              </a:lnSpc>
            </a:pPr>
            <a:r>
              <a:rPr sz="2000" dirty="0">
                <a:solidFill>
                  <a:srgbClr val="0000FF"/>
                </a:solidFill>
                <a:latin typeface="Microsoft Sans Serif"/>
                <a:cs typeface="Microsoft Sans Serif"/>
              </a:rPr>
              <a:t>-Olumsuz</a:t>
            </a:r>
            <a:r>
              <a:rPr sz="2000" spc="-20" dirty="0">
                <a:solidFill>
                  <a:srgbClr val="0000FF"/>
                </a:solidFill>
                <a:latin typeface="Microsoft Sans Serif"/>
                <a:cs typeface="Microsoft Sans Serif"/>
              </a:rPr>
              <a:t> </a:t>
            </a:r>
            <a:r>
              <a:rPr sz="2000" spc="-5" dirty="0">
                <a:solidFill>
                  <a:srgbClr val="0000FF"/>
                </a:solidFill>
                <a:latin typeface="Microsoft Sans Serif"/>
                <a:cs typeface="Microsoft Sans Serif"/>
              </a:rPr>
              <a:t>beklentiler</a:t>
            </a:r>
            <a:r>
              <a:rPr sz="2000" spc="-75" dirty="0">
                <a:solidFill>
                  <a:srgbClr val="0000FF"/>
                </a:solidFill>
                <a:latin typeface="Microsoft Sans Serif"/>
                <a:cs typeface="Microsoft Sans Serif"/>
              </a:rPr>
              <a:t> </a:t>
            </a:r>
            <a:r>
              <a:rPr sz="1800" spc="5" dirty="0">
                <a:solidFill>
                  <a:srgbClr val="11478A"/>
                </a:solidFill>
                <a:latin typeface="Microsoft Sans Serif"/>
                <a:cs typeface="Microsoft Sans Serif"/>
              </a:rPr>
              <a:t>(Zayıf</a:t>
            </a:r>
            <a:endParaRPr sz="1800">
              <a:latin typeface="Microsoft Sans Serif"/>
              <a:cs typeface="Microsoft Sans Serif"/>
            </a:endParaRPr>
          </a:p>
          <a:p>
            <a:pPr marL="194945" marR="325755">
              <a:lnSpc>
                <a:spcPct val="100000"/>
              </a:lnSpc>
              <a:spcBef>
                <a:spcPts val="10"/>
              </a:spcBef>
            </a:pPr>
            <a:r>
              <a:rPr sz="1800" spc="5" dirty="0">
                <a:solidFill>
                  <a:srgbClr val="11478A"/>
                </a:solidFill>
                <a:latin typeface="Microsoft Sans Serif"/>
                <a:cs typeface="Microsoft Sans Serif"/>
              </a:rPr>
              <a:t>alırsam</a:t>
            </a:r>
            <a:r>
              <a:rPr sz="1800" spc="20" dirty="0">
                <a:solidFill>
                  <a:srgbClr val="11478A"/>
                </a:solidFill>
                <a:latin typeface="Microsoft Sans Serif"/>
                <a:cs typeface="Microsoft Sans Serif"/>
              </a:rPr>
              <a:t> </a:t>
            </a:r>
            <a:r>
              <a:rPr sz="1800" spc="15" dirty="0">
                <a:solidFill>
                  <a:srgbClr val="11478A"/>
                </a:solidFill>
                <a:latin typeface="Microsoft Sans Serif"/>
                <a:cs typeface="Microsoft Sans Serif"/>
              </a:rPr>
              <a:t>notlarımı</a:t>
            </a:r>
            <a:r>
              <a:rPr sz="1800" spc="30" dirty="0">
                <a:solidFill>
                  <a:srgbClr val="11478A"/>
                </a:solidFill>
                <a:latin typeface="Microsoft Sans Serif"/>
                <a:cs typeface="Microsoft Sans Serif"/>
              </a:rPr>
              <a:t> </a:t>
            </a:r>
            <a:r>
              <a:rPr sz="1800" spc="-10" dirty="0">
                <a:solidFill>
                  <a:srgbClr val="11478A"/>
                </a:solidFill>
                <a:latin typeface="Microsoft Sans Serif"/>
                <a:cs typeface="Microsoft Sans Serif"/>
              </a:rPr>
              <a:t>bir</a:t>
            </a:r>
            <a:r>
              <a:rPr sz="1800" spc="25" dirty="0">
                <a:solidFill>
                  <a:srgbClr val="11478A"/>
                </a:solidFill>
                <a:latin typeface="Microsoft Sans Serif"/>
                <a:cs typeface="Microsoft Sans Serif"/>
              </a:rPr>
              <a:t> </a:t>
            </a:r>
            <a:r>
              <a:rPr sz="1800" spc="-5" dirty="0">
                <a:solidFill>
                  <a:srgbClr val="11478A"/>
                </a:solidFill>
                <a:latin typeface="Microsoft Sans Serif"/>
                <a:cs typeface="Microsoft Sans Serif"/>
              </a:rPr>
              <a:t>daha</a:t>
            </a:r>
            <a:r>
              <a:rPr sz="1800" spc="15" dirty="0">
                <a:solidFill>
                  <a:srgbClr val="11478A"/>
                </a:solidFill>
                <a:latin typeface="Microsoft Sans Serif"/>
                <a:cs typeface="Microsoft Sans Serif"/>
              </a:rPr>
              <a:t> </a:t>
            </a:r>
            <a:r>
              <a:rPr sz="1800" spc="-10" dirty="0">
                <a:solidFill>
                  <a:srgbClr val="11478A"/>
                </a:solidFill>
                <a:latin typeface="Microsoft Sans Serif"/>
                <a:cs typeface="Microsoft Sans Serif"/>
              </a:rPr>
              <a:t>asla </a:t>
            </a:r>
            <a:r>
              <a:rPr sz="1800" spc="-5" dirty="0">
                <a:solidFill>
                  <a:srgbClr val="11478A"/>
                </a:solidFill>
                <a:latin typeface="Microsoft Sans Serif"/>
                <a:cs typeface="Microsoft Sans Serif"/>
              </a:rPr>
              <a:t> düzeltemem,</a:t>
            </a:r>
            <a:r>
              <a:rPr sz="1800" spc="-65" dirty="0">
                <a:solidFill>
                  <a:srgbClr val="11478A"/>
                </a:solidFill>
                <a:latin typeface="Microsoft Sans Serif"/>
                <a:cs typeface="Microsoft Sans Serif"/>
              </a:rPr>
              <a:t> </a:t>
            </a:r>
            <a:r>
              <a:rPr sz="1800" spc="-5" dirty="0">
                <a:solidFill>
                  <a:srgbClr val="11478A"/>
                </a:solidFill>
                <a:latin typeface="Microsoft Sans Serif"/>
                <a:cs typeface="Microsoft Sans Serif"/>
              </a:rPr>
              <a:t>Annemin-babamın </a:t>
            </a:r>
            <a:r>
              <a:rPr sz="1800" spc="-459" dirty="0">
                <a:solidFill>
                  <a:srgbClr val="11478A"/>
                </a:solidFill>
                <a:latin typeface="Microsoft Sans Serif"/>
                <a:cs typeface="Microsoft Sans Serif"/>
              </a:rPr>
              <a:t> </a:t>
            </a:r>
            <a:r>
              <a:rPr sz="1800" spc="-10" dirty="0">
                <a:solidFill>
                  <a:srgbClr val="11478A"/>
                </a:solidFill>
                <a:latin typeface="Microsoft Sans Serif"/>
                <a:cs typeface="Microsoft Sans Serif"/>
              </a:rPr>
              <a:t>yüzüne</a:t>
            </a:r>
            <a:r>
              <a:rPr sz="1800" spc="45" dirty="0">
                <a:solidFill>
                  <a:srgbClr val="11478A"/>
                </a:solidFill>
                <a:latin typeface="Microsoft Sans Serif"/>
                <a:cs typeface="Microsoft Sans Serif"/>
              </a:rPr>
              <a:t> </a:t>
            </a:r>
            <a:r>
              <a:rPr sz="1800" spc="10" dirty="0">
                <a:solidFill>
                  <a:srgbClr val="11478A"/>
                </a:solidFill>
                <a:latin typeface="Microsoft Sans Serif"/>
                <a:cs typeface="Microsoft Sans Serif"/>
              </a:rPr>
              <a:t>nasıl</a:t>
            </a:r>
            <a:r>
              <a:rPr sz="1800" spc="25" dirty="0">
                <a:solidFill>
                  <a:srgbClr val="11478A"/>
                </a:solidFill>
                <a:latin typeface="Microsoft Sans Serif"/>
                <a:cs typeface="Microsoft Sans Serif"/>
              </a:rPr>
              <a:t> </a:t>
            </a:r>
            <a:r>
              <a:rPr sz="1800" spc="90" dirty="0">
                <a:solidFill>
                  <a:srgbClr val="11478A"/>
                </a:solidFill>
                <a:latin typeface="Microsoft Sans Serif"/>
                <a:cs typeface="Microsoft Sans Serif"/>
              </a:rPr>
              <a:t>bakarım…)</a:t>
            </a:r>
            <a:endParaRPr sz="1800">
              <a:latin typeface="Microsoft Sans Serif"/>
              <a:cs typeface="Microsoft Sans Serif"/>
            </a:endParaRPr>
          </a:p>
        </p:txBody>
      </p:sp>
      <p:sp>
        <p:nvSpPr>
          <p:cNvPr id="6" name="object 6"/>
          <p:cNvSpPr txBox="1"/>
          <p:nvPr/>
        </p:nvSpPr>
        <p:spPr>
          <a:xfrm>
            <a:off x="4834509" y="2464130"/>
            <a:ext cx="3244850" cy="757555"/>
          </a:xfrm>
          <a:prstGeom prst="rect">
            <a:avLst/>
          </a:prstGeom>
        </p:spPr>
        <p:txBody>
          <a:bodyPr vert="horz" wrap="square" lIns="0" tIns="12700" rIns="0" bIns="0" rtlCol="0">
            <a:spAutoFit/>
          </a:bodyPr>
          <a:lstStyle/>
          <a:p>
            <a:pPr marL="12700">
              <a:lnSpc>
                <a:spcPct val="100000"/>
              </a:lnSpc>
              <a:spcBef>
                <a:spcPts val="100"/>
              </a:spcBef>
            </a:pPr>
            <a:r>
              <a:rPr sz="2400" spc="15" dirty="0">
                <a:solidFill>
                  <a:srgbClr val="11478A"/>
                </a:solidFill>
                <a:latin typeface="Microsoft Sans Serif"/>
                <a:cs typeface="Microsoft Sans Serif"/>
              </a:rPr>
              <a:t>(Kaygının</a:t>
            </a:r>
            <a:r>
              <a:rPr sz="2400" spc="50" dirty="0">
                <a:solidFill>
                  <a:srgbClr val="11478A"/>
                </a:solidFill>
                <a:latin typeface="Microsoft Sans Serif"/>
                <a:cs typeface="Microsoft Sans Serif"/>
              </a:rPr>
              <a:t> </a:t>
            </a:r>
            <a:r>
              <a:rPr sz="2400" spc="-5" dirty="0">
                <a:solidFill>
                  <a:srgbClr val="11478A"/>
                </a:solidFill>
                <a:latin typeface="Microsoft Sans Serif"/>
                <a:cs typeface="Microsoft Sans Serif"/>
              </a:rPr>
              <a:t>sebep</a:t>
            </a:r>
            <a:r>
              <a:rPr sz="2400" spc="35" dirty="0">
                <a:solidFill>
                  <a:srgbClr val="11478A"/>
                </a:solidFill>
                <a:latin typeface="Microsoft Sans Serif"/>
                <a:cs typeface="Microsoft Sans Serif"/>
              </a:rPr>
              <a:t> </a:t>
            </a:r>
            <a:r>
              <a:rPr sz="2400" spc="-10" dirty="0">
                <a:solidFill>
                  <a:srgbClr val="11478A"/>
                </a:solidFill>
                <a:latin typeface="Microsoft Sans Serif"/>
                <a:cs typeface="Microsoft Sans Serif"/>
              </a:rPr>
              <a:t>olduğu</a:t>
            </a:r>
            <a:endParaRPr sz="2400">
              <a:latin typeface="Microsoft Sans Serif"/>
              <a:cs typeface="Microsoft Sans Serif"/>
            </a:endParaRPr>
          </a:p>
          <a:p>
            <a:pPr marL="12700">
              <a:lnSpc>
                <a:spcPct val="100000"/>
              </a:lnSpc>
              <a:spcBef>
                <a:spcPts val="5"/>
              </a:spcBef>
            </a:pPr>
            <a:r>
              <a:rPr sz="2400" spc="-10" dirty="0">
                <a:solidFill>
                  <a:srgbClr val="11478A"/>
                </a:solidFill>
                <a:latin typeface="Microsoft Sans Serif"/>
                <a:cs typeface="Microsoft Sans Serif"/>
              </a:rPr>
              <a:t>fizyolojik</a:t>
            </a:r>
            <a:r>
              <a:rPr sz="2400" spc="5" dirty="0">
                <a:solidFill>
                  <a:srgbClr val="11478A"/>
                </a:solidFill>
                <a:latin typeface="Microsoft Sans Serif"/>
                <a:cs typeface="Microsoft Sans Serif"/>
              </a:rPr>
              <a:t> </a:t>
            </a:r>
            <a:r>
              <a:rPr sz="2400" spc="-15" dirty="0">
                <a:solidFill>
                  <a:srgbClr val="11478A"/>
                </a:solidFill>
                <a:latin typeface="Microsoft Sans Serif"/>
                <a:cs typeface="Microsoft Sans Serif"/>
              </a:rPr>
              <a:t>belirtilerdir.)</a:t>
            </a:r>
            <a:endParaRPr sz="2400">
              <a:latin typeface="Microsoft Sans Serif"/>
              <a:cs typeface="Microsoft Sans Serif"/>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4540" y="1772538"/>
            <a:ext cx="6805295" cy="1244600"/>
          </a:xfrm>
          <a:prstGeom prst="rect">
            <a:avLst/>
          </a:prstGeom>
        </p:spPr>
        <p:txBody>
          <a:bodyPr vert="horz" wrap="square" lIns="0" tIns="12065" rIns="0" bIns="0" rtlCol="0">
            <a:spAutoFit/>
          </a:bodyPr>
          <a:lstStyle/>
          <a:p>
            <a:pPr marL="12700" marR="5080">
              <a:lnSpc>
                <a:spcPct val="100000"/>
              </a:lnSpc>
              <a:spcBef>
                <a:spcPts val="95"/>
              </a:spcBef>
            </a:pPr>
            <a:r>
              <a:rPr spc="-105" dirty="0">
                <a:solidFill>
                  <a:srgbClr val="4F81BC"/>
                </a:solidFill>
              </a:rPr>
              <a:t>1</a:t>
            </a:r>
            <a:r>
              <a:rPr spc="-100" dirty="0">
                <a:solidFill>
                  <a:srgbClr val="4F81BC"/>
                </a:solidFill>
              </a:rPr>
              <a:t>-</a:t>
            </a:r>
            <a:r>
              <a:rPr spc="-105" dirty="0">
                <a:solidFill>
                  <a:srgbClr val="4F81BC"/>
                </a:solidFill>
              </a:rPr>
              <a:t>S</a:t>
            </a:r>
            <a:r>
              <a:rPr spc="100" dirty="0">
                <a:solidFill>
                  <a:srgbClr val="4F81BC"/>
                </a:solidFill>
              </a:rPr>
              <a:t>ı</a:t>
            </a:r>
            <a:r>
              <a:rPr spc="-105" dirty="0">
                <a:solidFill>
                  <a:srgbClr val="4F81BC"/>
                </a:solidFill>
              </a:rPr>
              <a:t>na</a:t>
            </a:r>
            <a:r>
              <a:rPr spc="-5" dirty="0">
                <a:solidFill>
                  <a:srgbClr val="4F81BC"/>
                </a:solidFill>
              </a:rPr>
              <a:t>v</a:t>
            </a:r>
            <a:r>
              <a:rPr spc="-160" dirty="0">
                <a:solidFill>
                  <a:srgbClr val="4F81BC"/>
                </a:solidFill>
              </a:rPr>
              <a:t> </a:t>
            </a:r>
            <a:r>
              <a:rPr spc="-105" dirty="0">
                <a:solidFill>
                  <a:srgbClr val="4F81BC"/>
                </a:solidFill>
              </a:rPr>
              <a:t>gün</a:t>
            </a:r>
            <a:r>
              <a:rPr spc="-5" dirty="0">
                <a:solidFill>
                  <a:srgbClr val="4F81BC"/>
                </a:solidFill>
              </a:rPr>
              <a:t>ü</a:t>
            </a:r>
            <a:r>
              <a:rPr spc="-140" dirty="0">
                <a:solidFill>
                  <a:srgbClr val="4F81BC"/>
                </a:solidFill>
              </a:rPr>
              <a:t> </a:t>
            </a:r>
            <a:r>
              <a:rPr spc="-100" dirty="0">
                <a:solidFill>
                  <a:srgbClr val="4F81BC"/>
                </a:solidFill>
              </a:rPr>
              <a:t>v</a:t>
            </a:r>
            <a:r>
              <a:rPr spc="-5" dirty="0">
                <a:solidFill>
                  <a:srgbClr val="4F81BC"/>
                </a:solidFill>
              </a:rPr>
              <a:t>e</a:t>
            </a:r>
            <a:r>
              <a:rPr spc="-155" dirty="0">
                <a:solidFill>
                  <a:srgbClr val="4F81BC"/>
                </a:solidFill>
              </a:rPr>
              <a:t> </a:t>
            </a:r>
            <a:r>
              <a:rPr spc="-105" dirty="0">
                <a:solidFill>
                  <a:srgbClr val="4F81BC"/>
                </a:solidFill>
              </a:rPr>
              <a:t>ön</a:t>
            </a:r>
            <a:r>
              <a:rPr spc="-100" dirty="0">
                <a:solidFill>
                  <a:srgbClr val="4F81BC"/>
                </a:solidFill>
              </a:rPr>
              <a:t>c</a:t>
            </a:r>
            <a:r>
              <a:rPr spc="-105" dirty="0">
                <a:solidFill>
                  <a:srgbClr val="4F81BC"/>
                </a:solidFill>
              </a:rPr>
              <a:t>e</a:t>
            </a:r>
            <a:r>
              <a:rPr spc="-100" dirty="0">
                <a:solidFill>
                  <a:srgbClr val="4F81BC"/>
                </a:solidFill>
              </a:rPr>
              <a:t>s</a:t>
            </a:r>
            <a:r>
              <a:rPr spc="-25" dirty="0">
                <a:solidFill>
                  <a:srgbClr val="4F81BC"/>
                </a:solidFill>
              </a:rPr>
              <a:t>i</a:t>
            </a:r>
            <a:r>
              <a:rPr spc="-180" dirty="0">
                <a:solidFill>
                  <a:srgbClr val="4F81BC"/>
                </a:solidFill>
              </a:rPr>
              <a:t> </a:t>
            </a:r>
            <a:r>
              <a:rPr spc="-105" dirty="0">
                <a:solidFill>
                  <a:srgbClr val="4F81BC"/>
                </a:solidFill>
              </a:rPr>
              <a:t>görü</a:t>
            </a:r>
            <a:r>
              <a:rPr spc="-125" dirty="0">
                <a:solidFill>
                  <a:srgbClr val="4F81BC"/>
                </a:solidFill>
              </a:rPr>
              <a:t>l</a:t>
            </a:r>
            <a:r>
              <a:rPr spc="-105" dirty="0">
                <a:solidFill>
                  <a:srgbClr val="4F81BC"/>
                </a:solidFill>
              </a:rPr>
              <a:t>e</a:t>
            </a:r>
            <a:r>
              <a:rPr spc="-5" dirty="0">
                <a:solidFill>
                  <a:srgbClr val="4F81BC"/>
                </a:solidFill>
              </a:rPr>
              <a:t>n  </a:t>
            </a:r>
            <a:r>
              <a:rPr spc="-100" dirty="0">
                <a:solidFill>
                  <a:srgbClr val="4F81BC"/>
                </a:solidFill>
              </a:rPr>
              <a:t>belirtiler:</a:t>
            </a:r>
          </a:p>
        </p:txBody>
      </p:sp>
      <p:sp>
        <p:nvSpPr>
          <p:cNvPr id="3" name="object 3"/>
          <p:cNvSpPr txBox="1"/>
          <p:nvPr/>
        </p:nvSpPr>
        <p:spPr>
          <a:xfrm>
            <a:off x="764540" y="3484245"/>
            <a:ext cx="7956550" cy="1732280"/>
          </a:xfrm>
          <a:prstGeom prst="rect">
            <a:avLst/>
          </a:prstGeom>
        </p:spPr>
        <p:txBody>
          <a:bodyPr vert="horz" wrap="square" lIns="0" tIns="12065" rIns="0" bIns="0" rtlCol="0">
            <a:spAutoFit/>
          </a:bodyPr>
          <a:lstStyle/>
          <a:p>
            <a:pPr marL="12700" marR="5080">
              <a:lnSpc>
                <a:spcPct val="100000"/>
              </a:lnSpc>
              <a:spcBef>
                <a:spcPts val="95"/>
              </a:spcBef>
            </a:pPr>
            <a:r>
              <a:rPr sz="2800" spc="-90" dirty="0">
                <a:solidFill>
                  <a:srgbClr val="11478A"/>
                </a:solidFill>
                <a:latin typeface="Microsoft Sans Serif"/>
                <a:cs typeface="Microsoft Sans Serif"/>
              </a:rPr>
              <a:t>Uykusuzluk, </a:t>
            </a:r>
            <a:r>
              <a:rPr sz="2800" spc="-55" dirty="0">
                <a:solidFill>
                  <a:srgbClr val="11478A"/>
                </a:solidFill>
                <a:latin typeface="Microsoft Sans Serif"/>
                <a:cs typeface="Microsoft Sans Serif"/>
              </a:rPr>
              <a:t>çarpıntı, </a:t>
            </a:r>
            <a:r>
              <a:rPr sz="2800" spc="-95" dirty="0">
                <a:solidFill>
                  <a:srgbClr val="11478A"/>
                </a:solidFill>
                <a:latin typeface="Microsoft Sans Serif"/>
                <a:cs typeface="Microsoft Sans Serif"/>
              </a:rPr>
              <a:t>sinirlilik, </a:t>
            </a:r>
            <a:r>
              <a:rPr sz="2800" spc="-80" dirty="0">
                <a:solidFill>
                  <a:srgbClr val="11478A"/>
                </a:solidFill>
                <a:latin typeface="Microsoft Sans Serif"/>
                <a:cs typeface="Microsoft Sans Serif"/>
              </a:rPr>
              <a:t>karamsarlık, </a:t>
            </a:r>
            <a:r>
              <a:rPr sz="2800" spc="-75" dirty="0">
                <a:solidFill>
                  <a:srgbClr val="11478A"/>
                </a:solidFill>
                <a:latin typeface="Microsoft Sans Serif"/>
                <a:cs typeface="Microsoft Sans Serif"/>
              </a:rPr>
              <a:t>kabus </a:t>
            </a:r>
            <a:r>
              <a:rPr sz="2800" spc="-70" dirty="0">
                <a:solidFill>
                  <a:srgbClr val="11478A"/>
                </a:solidFill>
                <a:latin typeface="Microsoft Sans Serif"/>
                <a:cs typeface="Microsoft Sans Serif"/>
              </a:rPr>
              <a:t> </a:t>
            </a:r>
            <a:r>
              <a:rPr sz="2800" spc="-80" dirty="0">
                <a:solidFill>
                  <a:srgbClr val="11478A"/>
                </a:solidFill>
                <a:latin typeface="Microsoft Sans Serif"/>
                <a:cs typeface="Microsoft Sans Serif"/>
              </a:rPr>
              <a:t>görme, korku, </a:t>
            </a:r>
            <a:r>
              <a:rPr sz="2800" spc="-85" dirty="0">
                <a:solidFill>
                  <a:srgbClr val="11478A"/>
                </a:solidFill>
                <a:latin typeface="Microsoft Sans Serif"/>
                <a:cs typeface="Microsoft Sans Serif"/>
              </a:rPr>
              <a:t>terleme, </a:t>
            </a:r>
            <a:r>
              <a:rPr sz="2800" spc="-65" dirty="0">
                <a:solidFill>
                  <a:srgbClr val="11478A"/>
                </a:solidFill>
                <a:latin typeface="Microsoft Sans Serif"/>
                <a:cs typeface="Microsoft Sans Serif"/>
              </a:rPr>
              <a:t>baş </a:t>
            </a:r>
            <a:r>
              <a:rPr sz="2800" spc="-50" dirty="0">
                <a:solidFill>
                  <a:srgbClr val="11478A"/>
                </a:solidFill>
                <a:latin typeface="Microsoft Sans Serif"/>
                <a:cs typeface="Microsoft Sans Serif"/>
              </a:rPr>
              <a:t>ve karın </a:t>
            </a:r>
            <a:r>
              <a:rPr sz="2800" spc="-40" dirty="0">
                <a:solidFill>
                  <a:srgbClr val="11478A"/>
                </a:solidFill>
                <a:latin typeface="Microsoft Sans Serif"/>
                <a:cs typeface="Microsoft Sans Serif"/>
              </a:rPr>
              <a:t>ağrısı, </a:t>
            </a:r>
            <a:r>
              <a:rPr sz="2800" spc="-85" dirty="0">
                <a:solidFill>
                  <a:srgbClr val="11478A"/>
                </a:solidFill>
                <a:latin typeface="Microsoft Sans Serif"/>
                <a:cs typeface="Microsoft Sans Serif"/>
              </a:rPr>
              <a:t>solunum </a:t>
            </a:r>
            <a:r>
              <a:rPr sz="2800" spc="-80" dirty="0">
                <a:solidFill>
                  <a:srgbClr val="11478A"/>
                </a:solidFill>
                <a:latin typeface="Microsoft Sans Serif"/>
                <a:cs typeface="Microsoft Sans Serif"/>
              </a:rPr>
              <a:t> </a:t>
            </a:r>
            <a:r>
              <a:rPr sz="2800" spc="-95" dirty="0">
                <a:solidFill>
                  <a:srgbClr val="11478A"/>
                </a:solidFill>
                <a:latin typeface="Microsoft Sans Serif"/>
                <a:cs typeface="Microsoft Sans Serif"/>
              </a:rPr>
              <a:t>güç</a:t>
            </a:r>
            <a:r>
              <a:rPr sz="2800" spc="-110" dirty="0">
                <a:solidFill>
                  <a:srgbClr val="11478A"/>
                </a:solidFill>
                <a:latin typeface="Microsoft Sans Serif"/>
                <a:cs typeface="Microsoft Sans Serif"/>
              </a:rPr>
              <a:t>l</a:t>
            </a:r>
            <a:r>
              <a:rPr sz="2800" spc="-95" dirty="0">
                <a:solidFill>
                  <a:srgbClr val="11478A"/>
                </a:solidFill>
                <a:latin typeface="Microsoft Sans Serif"/>
                <a:cs typeface="Microsoft Sans Serif"/>
              </a:rPr>
              <a:t>üğü</a:t>
            </a:r>
            <a:r>
              <a:rPr sz="2800" spc="-5" dirty="0">
                <a:solidFill>
                  <a:srgbClr val="11478A"/>
                </a:solidFill>
                <a:latin typeface="Microsoft Sans Serif"/>
                <a:cs typeface="Microsoft Sans Serif"/>
              </a:rPr>
              <a:t>,</a:t>
            </a:r>
            <a:r>
              <a:rPr sz="2800" spc="-185" dirty="0">
                <a:solidFill>
                  <a:srgbClr val="11478A"/>
                </a:solidFill>
                <a:latin typeface="Microsoft Sans Serif"/>
                <a:cs typeface="Microsoft Sans Serif"/>
              </a:rPr>
              <a:t> </a:t>
            </a:r>
            <a:r>
              <a:rPr sz="2800" spc="-110" dirty="0">
                <a:solidFill>
                  <a:srgbClr val="11478A"/>
                </a:solidFill>
                <a:latin typeface="Microsoft Sans Serif"/>
                <a:cs typeface="Microsoft Sans Serif"/>
              </a:rPr>
              <a:t>i</a:t>
            </a:r>
            <a:r>
              <a:rPr sz="2800" spc="-95" dirty="0">
                <a:solidFill>
                  <a:srgbClr val="11478A"/>
                </a:solidFill>
                <a:latin typeface="Microsoft Sans Serif"/>
                <a:cs typeface="Microsoft Sans Serif"/>
              </a:rPr>
              <a:t>ş</a:t>
            </a:r>
            <a:r>
              <a:rPr sz="2800" spc="-100" dirty="0">
                <a:solidFill>
                  <a:srgbClr val="11478A"/>
                </a:solidFill>
                <a:latin typeface="Microsoft Sans Serif"/>
                <a:cs typeface="Microsoft Sans Serif"/>
              </a:rPr>
              <a:t>t</a:t>
            </a:r>
            <a:r>
              <a:rPr sz="2800" spc="-95" dirty="0">
                <a:solidFill>
                  <a:srgbClr val="11478A"/>
                </a:solidFill>
                <a:latin typeface="Microsoft Sans Serif"/>
                <a:cs typeface="Microsoft Sans Serif"/>
              </a:rPr>
              <a:t>ahs</a:t>
            </a:r>
            <a:r>
              <a:rPr sz="2800" spc="40" dirty="0">
                <a:solidFill>
                  <a:srgbClr val="11478A"/>
                </a:solidFill>
                <a:latin typeface="Microsoft Sans Serif"/>
                <a:cs typeface="Microsoft Sans Serif"/>
              </a:rPr>
              <a:t>ı</a:t>
            </a:r>
            <a:r>
              <a:rPr sz="2800" spc="-110" dirty="0">
                <a:solidFill>
                  <a:srgbClr val="11478A"/>
                </a:solidFill>
                <a:latin typeface="Microsoft Sans Serif"/>
                <a:cs typeface="Microsoft Sans Serif"/>
              </a:rPr>
              <a:t>zl</a:t>
            </a:r>
            <a:r>
              <a:rPr sz="2800" spc="30" dirty="0">
                <a:solidFill>
                  <a:srgbClr val="11478A"/>
                </a:solidFill>
                <a:latin typeface="Microsoft Sans Serif"/>
                <a:cs typeface="Microsoft Sans Serif"/>
              </a:rPr>
              <a:t>ı</a:t>
            </a:r>
            <a:r>
              <a:rPr sz="2800" spc="-110" dirty="0">
                <a:solidFill>
                  <a:srgbClr val="11478A"/>
                </a:solidFill>
                <a:latin typeface="Microsoft Sans Serif"/>
                <a:cs typeface="Microsoft Sans Serif"/>
              </a:rPr>
              <a:t>k</a:t>
            </a:r>
            <a:r>
              <a:rPr sz="2800" spc="-5" dirty="0">
                <a:solidFill>
                  <a:srgbClr val="11478A"/>
                </a:solidFill>
                <a:latin typeface="Microsoft Sans Serif"/>
                <a:cs typeface="Microsoft Sans Serif"/>
              </a:rPr>
              <a:t>,</a:t>
            </a:r>
            <a:r>
              <a:rPr sz="2800" spc="-200" dirty="0">
                <a:solidFill>
                  <a:srgbClr val="11478A"/>
                </a:solidFill>
                <a:latin typeface="Microsoft Sans Serif"/>
                <a:cs typeface="Microsoft Sans Serif"/>
              </a:rPr>
              <a:t> </a:t>
            </a:r>
            <a:r>
              <a:rPr sz="2800" spc="-105" dirty="0">
                <a:solidFill>
                  <a:srgbClr val="11478A"/>
                </a:solidFill>
                <a:latin typeface="Microsoft Sans Serif"/>
                <a:cs typeface="Microsoft Sans Serif"/>
              </a:rPr>
              <a:t>m</a:t>
            </a:r>
            <a:r>
              <a:rPr sz="2800" spc="-110" dirty="0">
                <a:solidFill>
                  <a:srgbClr val="11478A"/>
                </a:solidFill>
                <a:latin typeface="Microsoft Sans Serif"/>
                <a:cs typeface="Microsoft Sans Serif"/>
              </a:rPr>
              <a:t>i</a:t>
            </a:r>
            <a:r>
              <a:rPr sz="2800" spc="-95" dirty="0">
                <a:solidFill>
                  <a:srgbClr val="11478A"/>
                </a:solidFill>
                <a:latin typeface="Microsoft Sans Serif"/>
                <a:cs typeface="Microsoft Sans Serif"/>
              </a:rPr>
              <a:t>d</a:t>
            </a:r>
            <a:r>
              <a:rPr sz="2800" spc="-5" dirty="0">
                <a:solidFill>
                  <a:srgbClr val="11478A"/>
                </a:solidFill>
                <a:latin typeface="Microsoft Sans Serif"/>
                <a:cs typeface="Microsoft Sans Serif"/>
              </a:rPr>
              <a:t>e</a:t>
            </a:r>
            <a:r>
              <a:rPr sz="2800" spc="-160" dirty="0">
                <a:solidFill>
                  <a:srgbClr val="11478A"/>
                </a:solidFill>
                <a:latin typeface="Microsoft Sans Serif"/>
                <a:cs typeface="Microsoft Sans Serif"/>
              </a:rPr>
              <a:t> </a:t>
            </a:r>
            <a:r>
              <a:rPr sz="2800" spc="-95" dirty="0">
                <a:solidFill>
                  <a:srgbClr val="11478A"/>
                </a:solidFill>
                <a:latin typeface="Microsoft Sans Serif"/>
                <a:cs typeface="Microsoft Sans Serif"/>
              </a:rPr>
              <a:t>bu</a:t>
            </a:r>
            <a:r>
              <a:rPr sz="2800" spc="-110" dirty="0">
                <a:solidFill>
                  <a:srgbClr val="11478A"/>
                </a:solidFill>
                <a:latin typeface="Microsoft Sans Serif"/>
                <a:cs typeface="Microsoft Sans Serif"/>
              </a:rPr>
              <a:t>l</a:t>
            </a:r>
            <a:r>
              <a:rPr sz="2800" spc="-95" dirty="0">
                <a:solidFill>
                  <a:srgbClr val="11478A"/>
                </a:solidFill>
                <a:latin typeface="Microsoft Sans Serif"/>
                <a:cs typeface="Microsoft Sans Serif"/>
              </a:rPr>
              <a:t>an</a:t>
            </a:r>
            <a:r>
              <a:rPr sz="2800" spc="-100" dirty="0">
                <a:solidFill>
                  <a:srgbClr val="11478A"/>
                </a:solidFill>
                <a:latin typeface="Microsoft Sans Serif"/>
                <a:cs typeface="Microsoft Sans Serif"/>
              </a:rPr>
              <a:t>t</a:t>
            </a:r>
            <a:r>
              <a:rPr sz="2800" spc="40" dirty="0">
                <a:solidFill>
                  <a:srgbClr val="11478A"/>
                </a:solidFill>
                <a:latin typeface="Microsoft Sans Serif"/>
                <a:cs typeface="Microsoft Sans Serif"/>
              </a:rPr>
              <a:t>ı</a:t>
            </a:r>
            <a:r>
              <a:rPr sz="2800" spc="-95" dirty="0">
                <a:solidFill>
                  <a:srgbClr val="11478A"/>
                </a:solidFill>
                <a:latin typeface="Microsoft Sans Serif"/>
                <a:cs typeface="Microsoft Sans Serif"/>
              </a:rPr>
              <a:t>s</a:t>
            </a:r>
            <a:r>
              <a:rPr sz="2800" spc="30" dirty="0">
                <a:solidFill>
                  <a:srgbClr val="11478A"/>
                </a:solidFill>
                <a:latin typeface="Microsoft Sans Serif"/>
                <a:cs typeface="Microsoft Sans Serif"/>
              </a:rPr>
              <a:t>ı</a:t>
            </a:r>
            <a:r>
              <a:rPr sz="2800" spc="-5" dirty="0">
                <a:solidFill>
                  <a:srgbClr val="11478A"/>
                </a:solidFill>
                <a:latin typeface="Microsoft Sans Serif"/>
                <a:cs typeface="Microsoft Sans Serif"/>
              </a:rPr>
              <a:t>,</a:t>
            </a:r>
            <a:r>
              <a:rPr sz="2800" spc="-200" dirty="0">
                <a:solidFill>
                  <a:srgbClr val="11478A"/>
                </a:solidFill>
                <a:latin typeface="Microsoft Sans Serif"/>
                <a:cs typeface="Microsoft Sans Serif"/>
              </a:rPr>
              <a:t> </a:t>
            </a:r>
            <a:r>
              <a:rPr sz="2800" spc="-95" dirty="0">
                <a:solidFill>
                  <a:srgbClr val="11478A"/>
                </a:solidFill>
                <a:latin typeface="Microsoft Sans Serif"/>
                <a:cs typeface="Microsoft Sans Serif"/>
              </a:rPr>
              <a:t>b</a:t>
            </a:r>
            <a:r>
              <a:rPr sz="2800" spc="-110" dirty="0">
                <a:solidFill>
                  <a:srgbClr val="11478A"/>
                </a:solidFill>
                <a:latin typeface="Microsoft Sans Serif"/>
                <a:cs typeface="Microsoft Sans Serif"/>
              </a:rPr>
              <a:t>i</a:t>
            </a:r>
            <a:r>
              <a:rPr sz="2800" spc="-100" dirty="0">
                <a:solidFill>
                  <a:srgbClr val="11478A"/>
                </a:solidFill>
                <a:latin typeface="Microsoft Sans Serif"/>
                <a:cs typeface="Microsoft Sans Serif"/>
              </a:rPr>
              <a:t>t</a:t>
            </a:r>
            <a:r>
              <a:rPr sz="2800" spc="-95" dirty="0">
                <a:solidFill>
                  <a:srgbClr val="11478A"/>
                </a:solidFill>
                <a:latin typeface="Microsoft Sans Serif"/>
                <a:cs typeface="Microsoft Sans Serif"/>
              </a:rPr>
              <a:t>k</a:t>
            </a:r>
            <a:r>
              <a:rPr sz="2800" spc="-110" dirty="0">
                <a:solidFill>
                  <a:srgbClr val="11478A"/>
                </a:solidFill>
                <a:latin typeface="Microsoft Sans Serif"/>
                <a:cs typeface="Microsoft Sans Serif"/>
              </a:rPr>
              <a:t>i</a:t>
            </a:r>
            <a:r>
              <a:rPr sz="2800" spc="-95" dirty="0">
                <a:solidFill>
                  <a:srgbClr val="11478A"/>
                </a:solidFill>
                <a:latin typeface="Microsoft Sans Serif"/>
                <a:cs typeface="Microsoft Sans Serif"/>
              </a:rPr>
              <a:t>n</a:t>
            </a:r>
            <a:r>
              <a:rPr sz="2800" spc="-110" dirty="0">
                <a:solidFill>
                  <a:srgbClr val="11478A"/>
                </a:solidFill>
                <a:latin typeface="Microsoft Sans Serif"/>
                <a:cs typeface="Microsoft Sans Serif"/>
              </a:rPr>
              <a:t>li</a:t>
            </a:r>
            <a:r>
              <a:rPr sz="2800" spc="-95" dirty="0">
                <a:solidFill>
                  <a:srgbClr val="11478A"/>
                </a:solidFill>
                <a:latin typeface="Microsoft Sans Serif"/>
                <a:cs typeface="Microsoft Sans Serif"/>
              </a:rPr>
              <a:t>k</a:t>
            </a:r>
            <a:r>
              <a:rPr sz="2800" spc="-5" dirty="0">
                <a:solidFill>
                  <a:srgbClr val="11478A"/>
                </a:solidFill>
                <a:latin typeface="Microsoft Sans Serif"/>
                <a:cs typeface="Microsoft Sans Serif"/>
              </a:rPr>
              <a:t>,</a:t>
            </a:r>
            <a:r>
              <a:rPr sz="2800" spc="-210" dirty="0">
                <a:solidFill>
                  <a:srgbClr val="11478A"/>
                </a:solidFill>
                <a:latin typeface="Microsoft Sans Serif"/>
                <a:cs typeface="Microsoft Sans Serif"/>
              </a:rPr>
              <a:t> </a:t>
            </a:r>
            <a:r>
              <a:rPr sz="2800" spc="-95" dirty="0">
                <a:solidFill>
                  <a:srgbClr val="11478A"/>
                </a:solidFill>
                <a:latin typeface="Microsoft Sans Serif"/>
                <a:cs typeface="Microsoft Sans Serif"/>
              </a:rPr>
              <a:t>durgun</a:t>
            </a:r>
            <a:r>
              <a:rPr sz="2800" spc="-110" dirty="0">
                <a:solidFill>
                  <a:srgbClr val="11478A"/>
                </a:solidFill>
                <a:latin typeface="Microsoft Sans Serif"/>
                <a:cs typeface="Microsoft Sans Serif"/>
              </a:rPr>
              <a:t>l</a:t>
            </a:r>
            <a:r>
              <a:rPr sz="2800" spc="-95" dirty="0">
                <a:solidFill>
                  <a:srgbClr val="11478A"/>
                </a:solidFill>
                <a:latin typeface="Microsoft Sans Serif"/>
                <a:cs typeface="Microsoft Sans Serif"/>
              </a:rPr>
              <a:t>uk</a:t>
            </a:r>
            <a:r>
              <a:rPr sz="2800" spc="-5" dirty="0">
                <a:solidFill>
                  <a:srgbClr val="11478A"/>
                </a:solidFill>
                <a:latin typeface="Microsoft Sans Serif"/>
                <a:cs typeface="Microsoft Sans Serif"/>
              </a:rPr>
              <a:t>,  </a:t>
            </a:r>
            <a:r>
              <a:rPr sz="2800" spc="-95" dirty="0">
                <a:solidFill>
                  <a:srgbClr val="11478A"/>
                </a:solidFill>
                <a:latin typeface="Microsoft Sans Serif"/>
                <a:cs typeface="Microsoft Sans Serif"/>
              </a:rPr>
              <a:t>kö</a:t>
            </a:r>
            <a:r>
              <a:rPr sz="2800" spc="-100" dirty="0">
                <a:solidFill>
                  <a:srgbClr val="11478A"/>
                </a:solidFill>
                <a:latin typeface="Microsoft Sans Serif"/>
                <a:cs typeface="Microsoft Sans Serif"/>
              </a:rPr>
              <a:t>t</a:t>
            </a:r>
            <a:r>
              <a:rPr sz="2800" spc="-5" dirty="0">
                <a:solidFill>
                  <a:srgbClr val="11478A"/>
                </a:solidFill>
                <a:latin typeface="Microsoft Sans Serif"/>
                <a:cs typeface="Microsoft Sans Serif"/>
              </a:rPr>
              <a:t>ü</a:t>
            </a:r>
            <a:r>
              <a:rPr sz="2800" spc="-175" dirty="0">
                <a:solidFill>
                  <a:srgbClr val="11478A"/>
                </a:solidFill>
                <a:latin typeface="Microsoft Sans Serif"/>
                <a:cs typeface="Microsoft Sans Serif"/>
              </a:rPr>
              <a:t> </a:t>
            </a:r>
            <a:r>
              <a:rPr sz="2800" spc="-95" dirty="0">
                <a:solidFill>
                  <a:srgbClr val="11478A"/>
                </a:solidFill>
                <a:latin typeface="Microsoft Sans Serif"/>
                <a:cs typeface="Microsoft Sans Serif"/>
              </a:rPr>
              <a:t>no</a:t>
            </a:r>
            <a:r>
              <a:rPr sz="2800" spc="-5" dirty="0">
                <a:solidFill>
                  <a:srgbClr val="11478A"/>
                </a:solidFill>
                <a:latin typeface="Microsoft Sans Serif"/>
                <a:cs typeface="Microsoft Sans Serif"/>
              </a:rPr>
              <a:t>t</a:t>
            </a:r>
            <a:r>
              <a:rPr sz="2800" spc="-175" dirty="0">
                <a:solidFill>
                  <a:srgbClr val="11478A"/>
                </a:solidFill>
                <a:latin typeface="Microsoft Sans Serif"/>
                <a:cs typeface="Microsoft Sans Serif"/>
              </a:rPr>
              <a:t> </a:t>
            </a:r>
            <a:r>
              <a:rPr sz="2800" spc="-95" dirty="0">
                <a:solidFill>
                  <a:srgbClr val="11478A"/>
                </a:solidFill>
                <a:latin typeface="Microsoft Sans Serif"/>
                <a:cs typeface="Microsoft Sans Serif"/>
              </a:rPr>
              <a:t>a</a:t>
            </a:r>
            <a:r>
              <a:rPr sz="2800" spc="-110" dirty="0">
                <a:solidFill>
                  <a:srgbClr val="11478A"/>
                </a:solidFill>
                <a:latin typeface="Microsoft Sans Serif"/>
                <a:cs typeface="Microsoft Sans Serif"/>
              </a:rPr>
              <a:t>l</a:t>
            </a:r>
            <a:r>
              <a:rPr sz="2800" spc="-105" dirty="0">
                <a:solidFill>
                  <a:srgbClr val="11478A"/>
                </a:solidFill>
                <a:latin typeface="Microsoft Sans Serif"/>
                <a:cs typeface="Microsoft Sans Serif"/>
              </a:rPr>
              <a:t>m</a:t>
            </a:r>
            <a:r>
              <a:rPr sz="2800" spc="-5" dirty="0">
                <a:solidFill>
                  <a:srgbClr val="11478A"/>
                </a:solidFill>
                <a:latin typeface="Microsoft Sans Serif"/>
                <a:cs typeface="Microsoft Sans Serif"/>
              </a:rPr>
              <a:t>a</a:t>
            </a:r>
            <a:r>
              <a:rPr sz="2800" spc="-160" dirty="0">
                <a:solidFill>
                  <a:srgbClr val="11478A"/>
                </a:solidFill>
                <a:latin typeface="Microsoft Sans Serif"/>
                <a:cs typeface="Microsoft Sans Serif"/>
              </a:rPr>
              <a:t> </a:t>
            </a:r>
            <a:r>
              <a:rPr sz="2800" spc="-95" dirty="0">
                <a:solidFill>
                  <a:srgbClr val="11478A"/>
                </a:solidFill>
                <a:latin typeface="Microsoft Sans Serif"/>
                <a:cs typeface="Microsoft Sans Serif"/>
              </a:rPr>
              <a:t>end</a:t>
            </a:r>
            <a:r>
              <a:rPr sz="2800" spc="-110" dirty="0">
                <a:solidFill>
                  <a:srgbClr val="11478A"/>
                </a:solidFill>
                <a:latin typeface="Microsoft Sans Serif"/>
                <a:cs typeface="Microsoft Sans Serif"/>
              </a:rPr>
              <a:t>i</a:t>
            </a:r>
            <a:r>
              <a:rPr sz="2800" spc="-95" dirty="0">
                <a:solidFill>
                  <a:srgbClr val="11478A"/>
                </a:solidFill>
                <a:latin typeface="Microsoft Sans Serif"/>
                <a:cs typeface="Microsoft Sans Serif"/>
              </a:rPr>
              <a:t>şe</a:t>
            </a:r>
            <a:r>
              <a:rPr sz="2800" spc="-110" dirty="0">
                <a:solidFill>
                  <a:srgbClr val="11478A"/>
                </a:solidFill>
                <a:latin typeface="Microsoft Sans Serif"/>
                <a:cs typeface="Microsoft Sans Serif"/>
              </a:rPr>
              <a:t>l</a:t>
            </a:r>
            <a:r>
              <a:rPr sz="2800" spc="-95" dirty="0">
                <a:solidFill>
                  <a:srgbClr val="11478A"/>
                </a:solidFill>
                <a:latin typeface="Microsoft Sans Serif"/>
                <a:cs typeface="Microsoft Sans Serif"/>
              </a:rPr>
              <a:t>er</a:t>
            </a:r>
            <a:r>
              <a:rPr sz="2800" spc="-110" dirty="0">
                <a:solidFill>
                  <a:srgbClr val="11478A"/>
                </a:solidFill>
                <a:latin typeface="Microsoft Sans Serif"/>
                <a:cs typeface="Microsoft Sans Serif"/>
              </a:rPr>
              <a:t>i</a:t>
            </a:r>
            <a:r>
              <a:rPr sz="2800" spc="1210" dirty="0">
                <a:solidFill>
                  <a:srgbClr val="11478A"/>
                </a:solidFill>
                <a:latin typeface="Microsoft Sans Serif"/>
                <a:cs typeface="Microsoft Sans Serif"/>
              </a:rPr>
              <a:t>…</a:t>
            </a:r>
            <a:endParaRPr sz="2800">
              <a:latin typeface="Microsoft Sans Serif"/>
              <a:cs typeface="Microsoft Sans Serif"/>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74370" y="1804543"/>
            <a:ext cx="7939405" cy="2952750"/>
          </a:xfrm>
          <a:prstGeom prst="rect">
            <a:avLst/>
          </a:prstGeom>
        </p:spPr>
        <p:txBody>
          <a:bodyPr vert="horz" wrap="square" lIns="0" tIns="13335" rIns="0" bIns="0" rtlCol="0">
            <a:spAutoFit/>
          </a:bodyPr>
          <a:lstStyle/>
          <a:p>
            <a:pPr marL="12700">
              <a:lnSpc>
                <a:spcPct val="100000"/>
              </a:lnSpc>
              <a:spcBef>
                <a:spcPts val="105"/>
              </a:spcBef>
              <a:tabLst>
                <a:tab pos="5039995" algn="l"/>
              </a:tabLst>
            </a:pPr>
            <a:r>
              <a:rPr sz="3200" spc="-105" dirty="0">
                <a:solidFill>
                  <a:srgbClr val="4F81BC"/>
                </a:solidFill>
                <a:latin typeface="Microsoft Sans Serif"/>
                <a:cs typeface="Microsoft Sans Serif"/>
              </a:rPr>
              <a:t>2</a:t>
            </a:r>
            <a:r>
              <a:rPr sz="3200" spc="-95" dirty="0">
                <a:solidFill>
                  <a:srgbClr val="4F81BC"/>
                </a:solidFill>
                <a:latin typeface="Microsoft Sans Serif"/>
                <a:cs typeface="Microsoft Sans Serif"/>
              </a:rPr>
              <a:t>-</a:t>
            </a:r>
            <a:r>
              <a:rPr sz="3200" spc="-100" dirty="0">
                <a:solidFill>
                  <a:srgbClr val="4F81BC"/>
                </a:solidFill>
                <a:latin typeface="Microsoft Sans Serif"/>
                <a:cs typeface="Microsoft Sans Serif"/>
              </a:rPr>
              <a:t>S</a:t>
            </a:r>
            <a:r>
              <a:rPr sz="3200" spc="60" dirty="0">
                <a:solidFill>
                  <a:srgbClr val="4F81BC"/>
                </a:solidFill>
                <a:latin typeface="Microsoft Sans Serif"/>
                <a:cs typeface="Microsoft Sans Serif"/>
              </a:rPr>
              <a:t>ı</a:t>
            </a:r>
            <a:r>
              <a:rPr sz="3200" spc="-105" dirty="0">
                <a:solidFill>
                  <a:srgbClr val="4F81BC"/>
                </a:solidFill>
                <a:latin typeface="Microsoft Sans Serif"/>
                <a:cs typeface="Microsoft Sans Serif"/>
              </a:rPr>
              <a:t>na</a:t>
            </a:r>
            <a:r>
              <a:rPr sz="3200" dirty="0">
                <a:solidFill>
                  <a:srgbClr val="4F81BC"/>
                </a:solidFill>
                <a:latin typeface="Microsoft Sans Serif"/>
                <a:cs typeface="Microsoft Sans Serif"/>
              </a:rPr>
              <a:t>v</a:t>
            </a:r>
            <a:r>
              <a:rPr sz="3200" spc="-200" dirty="0">
                <a:solidFill>
                  <a:srgbClr val="4F81BC"/>
                </a:solidFill>
                <a:latin typeface="Microsoft Sans Serif"/>
                <a:cs typeface="Microsoft Sans Serif"/>
              </a:rPr>
              <a:t> </a:t>
            </a:r>
            <a:r>
              <a:rPr sz="3200" spc="-120" dirty="0">
                <a:solidFill>
                  <a:srgbClr val="4F81BC"/>
                </a:solidFill>
                <a:latin typeface="Microsoft Sans Serif"/>
                <a:cs typeface="Microsoft Sans Serif"/>
              </a:rPr>
              <a:t>i</a:t>
            </a:r>
            <a:r>
              <a:rPr sz="3200" spc="-90" dirty="0">
                <a:solidFill>
                  <a:srgbClr val="4F81BC"/>
                </a:solidFill>
                <a:latin typeface="Microsoft Sans Serif"/>
                <a:cs typeface="Microsoft Sans Serif"/>
              </a:rPr>
              <a:t>ç</a:t>
            </a:r>
            <a:r>
              <a:rPr sz="3200" spc="-120" dirty="0">
                <a:solidFill>
                  <a:srgbClr val="4F81BC"/>
                </a:solidFill>
                <a:latin typeface="Microsoft Sans Serif"/>
                <a:cs typeface="Microsoft Sans Serif"/>
              </a:rPr>
              <a:t>i</a:t>
            </a:r>
            <a:r>
              <a:rPr sz="3200" dirty="0">
                <a:solidFill>
                  <a:srgbClr val="4F81BC"/>
                </a:solidFill>
                <a:latin typeface="Microsoft Sans Serif"/>
                <a:cs typeface="Microsoft Sans Serif"/>
              </a:rPr>
              <a:t>n</a:t>
            </a:r>
            <a:r>
              <a:rPr sz="3200" spc="-185" dirty="0">
                <a:solidFill>
                  <a:srgbClr val="4F81BC"/>
                </a:solidFill>
                <a:latin typeface="Microsoft Sans Serif"/>
                <a:cs typeface="Microsoft Sans Serif"/>
              </a:rPr>
              <a:t> </a:t>
            </a:r>
            <a:r>
              <a:rPr sz="3200" spc="-90" dirty="0">
                <a:solidFill>
                  <a:srgbClr val="4F81BC"/>
                </a:solidFill>
                <a:latin typeface="Microsoft Sans Serif"/>
                <a:cs typeface="Microsoft Sans Serif"/>
              </a:rPr>
              <a:t>s</a:t>
            </a:r>
            <a:r>
              <a:rPr sz="3200" spc="60" dirty="0">
                <a:solidFill>
                  <a:srgbClr val="4F81BC"/>
                </a:solidFill>
                <a:latin typeface="Microsoft Sans Serif"/>
                <a:cs typeface="Microsoft Sans Serif"/>
              </a:rPr>
              <a:t>ı</a:t>
            </a:r>
            <a:r>
              <a:rPr sz="3200" spc="-105" dirty="0">
                <a:solidFill>
                  <a:srgbClr val="4F81BC"/>
                </a:solidFill>
                <a:latin typeface="Microsoft Sans Serif"/>
                <a:cs typeface="Microsoft Sans Serif"/>
              </a:rPr>
              <a:t>n</a:t>
            </a:r>
            <a:r>
              <a:rPr sz="3200" spc="60" dirty="0">
                <a:solidFill>
                  <a:srgbClr val="4F81BC"/>
                </a:solidFill>
                <a:latin typeface="Microsoft Sans Serif"/>
                <a:cs typeface="Microsoft Sans Serif"/>
              </a:rPr>
              <a:t>ı</a:t>
            </a:r>
            <a:r>
              <a:rPr sz="3200" spc="-100" dirty="0">
                <a:solidFill>
                  <a:srgbClr val="4F81BC"/>
                </a:solidFill>
                <a:latin typeface="Microsoft Sans Serif"/>
                <a:cs typeface="Microsoft Sans Serif"/>
              </a:rPr>
              <a:t>ft</a:t>
            </a:r>
            <a:r>
              <a:rPr sz="3200" dirty="0">
                <a:solidFill>
                  <a:srgbClr val="4F81BC"/>
                </a:solidFill>
                <a:latin typeface="Microsoft Sans Serif"/>
                <a:cs typeface="Microsoft Sans Serif"/>
              </a:rPr>
              <a:t>a</a:t>
            </a:r>
            <a:r>
              <a:rPr sz="3200" spc="-200" dirty="0">
                <a:solidFill>
                  <a:srgbClr val="4F81BC"/>
                </a:solidFill>
                <a:latin typeface="Microsoft Sans Serif"/>
                <a:cs typeface="Microsoft Sans Serif"/>
              </a:rPr>
              <a:t> </a:t>
            </a:r>
            <a:r>
              <a:rPr sz="3200" spc="-105" dirty="0">
                <a:solidFill>
                  <a:srgbClr val="4F81BC"/>
                </a:solidFill>
                <a:latin typeface="Microsoft Sans Serif"/>
                <a:cs typeface="Microsoft Sans Serif"/>
              </a:rPr>
              <a:t>be</a:t>
            </a:r>
            <a:r>
              <a:rPr sz="3200" spc="-90" dirty="0">
                <a:solidFill>
                  <a:srgbClr val="4F81BC"/>
                </a:solidFill>
                <a:latin typeface="Microsoft Sans Serif"/>
                <a:cs typeface="Microsoft Sans Serif"/>
              </a:rPr>
              <a:t>k</a:t>
            </a:r>
            <a:r>
              <a:rPr sz="3200" spc="-120" dirty="0">
                <a:solidFill>
                  <a:srgbClr val="4F81BC"/>
                </a:solidFill>
                <a:latin typeface="Microsoft Sans Serif"/>
                <a:cs typeface="Microsoft Sans Serif"/>
              </a:rPr>
              <a:t>l</a:t>
            </a:r>
            <a:r>
              <a:rPr sz="3200" spc="-105" dirty="0">
                <a:solidFill>
                  <a:srgbClr val="4F81BC"/>
                </a:solidFill>
                <a:latin typeface="Microsoft Sans Serif"/>
                <a:cs typeface="Microsoft Sans Serif"/>
              </a:rPr>
              <a:t>e</a:t>
            </a:r>
            <a:r>
              <a:rPr sz="3200" spc="-100" dirty="0">
                <a:solidFill>
                  <a:srgbClr val="4F81BC"/>
                </a:solidFill>
                <a:latin typeface="Microsoft Sans Serif"/>
                <a:cs typeface="Microsoft Sans Serif"/>
              </a:rPr>
              <a:t>r</a:t>
            </a:r>
            <a:r>
              <a:rPr sz="3200" spc="-105" dirty="0">
                <a:solidFill>
                  <a:srgbClr val="4F81BC"/>
                </a:solidFill>
                <a:latin typeface="Microsoft Sans Serif"/>
                <a:cs typeface="Microsoft Sans Serif"/>
              </a:rPr>
              <a:t>k</a:t>
            </a:r>
            <a:r>
              <a:rPr sz="3200" spc="-114" dirty="0">
                <a:solidFill>
                  <a:srgbClr val="4F81BC"/>
                </a:solidFill>
                <a:latin typeface="Microsoft Sans Serif"/>
                <a:cs typeface="Microsoft Sans Serif"/>
              </a:rPr>
              <a:t>e</a:t>
            </a:r>
            <a:r>
              <a:rPr sz="3200" dirty="0">
                <a:solidFill>
                  <a:srgbClr val="4F81BC"/>
                </a:solidFill>
                <a:latin typeface="Microsoft Sans Serif"/>
                <a:cs typeface="Microsoft Sans Serif"/>
              </a:rPr>
              <a:t>n	</a:t>
            </a:r>
            <a:r>
              <a:rPr sz="3200" spc="-105" dirty="0">
                <a:solidFill>
                  <a:srgbClr val="4F81BC"/>
                </a:solidFill>
                <a:latin typeface="Microsoft Sans Serif"/>
                <a:cs typeface="Microsoft Sans Serif"/>
              </a:rPr>
              <a:t>gö</a:t>
            </a:r>
            <a:r>
              <a:rPr sz="3200" spc="-100" dirty="0">
                <a:solidFill>
                  <a:srgbClr val="4F81BC"/>
                </a:solidFill>
                <a:latin typeface="Microsoft Sans Serif"/>
                <a:cs typeface="Microsoft Sans Serif"/>
              </a:rPr>
              <a:t>r</a:t>
            </a:r>
            <a:r>
              <a:rPr sz="3200" spc="-105" dirty="0">
                <a:solidFill>
                  <a:srgbClr val="4F81BC"/>
                </a:solidFill>
                <a:latin typeface="Microsoft Sans Serif"/>
                <a:cs typeface="Microsoft Sans Serif"/>
              </a:rPr>
              <a:t>ü</a:t>
            </a:r>
            <a:r>
              <a:rPr sz="3200" spc="-120" dirty="0">
                <a:solidFill>
                  <a:srgbClr val="4F81BC"/>
                </a:solidFill>
                <a:latin typeface="Microsoft Sans Serif"/>
                <a:cs typeface="Microsoft Sans Serif"/>
              </a:rPr>
              <a:t>l</a:t>
            </a:r>
            <a:r>
              <a:rPr sz="3200" spc="-105" dirty="0">
                <a:solidFill>
                  <a:srgbClr val="4F81BC"/>
                </a:solidFill>
                <a:latin typeface="Microsoft Sans Serif"/>
                <a:cs typeface="Microsoft Sans Serif"/>
              </a:rPr>
              <a:t>e</a:t>
            </a:r>
            <a:r>
              <a:rPr sz="3200" dirty="0">
                <a:solidFill>
                  <a:srgbClr val="4F81BC"/>
                </a:solidFill>
                <a:latin typeface="Microsoft Sans Serif"/>
                <a:cs typeface="Microsoft Sans Serif"/>
              </a:rPr>
              <a:t>n</a:t>
            </a:r>
            <a:r>
              <a:rPr sz="3200" spc="-200" dirty="0">
                <a:solidFill>
                  <a:srgbClr val="4F81BC"/>
                </a:solidFill>
                <a:latin typeface="Microsoft Sans Serif"/>
                <a:cs typeface="Microsoft Sans Serif"/>
              </a:rPr>
              <a:t> </a:t>
            </a:r>
            <a:r>
              <a:rPr sz="3200" spc="-105" dirty="0">
                <a:solidFill>
                  <a:srgbClr val="4F81BC"/>
                </a:solidFill>
                <a:latin typeface="Microsoft Sans Serif"/>
                <a:cs typeface="Microsoft Sans Serif"/>
              </a:rPr>
              <a:t>be</a:t>
            </a:r>
            <a:r>
              <a:rPr sz="3200" spc="-120" dirty="0">
                <a:solidFill>
                  <a:srgbClr val="4F81BC"/>
                </a:solidFill>
                <a:latin typeface="Microsoft Sans Serif"/>
                <a:cs typeface="Microsoft Sans Serif"/>
              </a:rPr>
              <a:t>li</a:t>
            </a:r>
            <a:r>
              <a:rPr sz="3200" spc="-100" dirty="0">
                <a:solidFill>
                  <a:srgbClr val="4F81BC"/>
                </a:solidFill>
                <a:latin typeface="Microsoft Sans Serif"/>
                <a:cs typeface="Microsoft Sans Serif"/>
              </a:rPr>
              <a:t>rt</a:t>
            </a:r>
            <a:r>
              <a:rPr sz="3200" spc="-120" dirty="0">
                <a:solidFill>
                  <a:srgbClr val="4F81BC"/>
                </a:solidFill>
                <a:latin typeface="Microsoft Sans Serif"/>
                <a:cs typeface="Microsoft Sans Serif"/>
              </a:rPr>
              <a:t>il</a:t>
            </a:r>
            <a:r>
              <a:rPr sz="3200" spc="-105" dirty="0">
                <a:solidFill>
                  <a:srgbClr val="4F81BC"/>
                </a:solidFill>
                <a:latin typeface="Microsoft Sans Serif"/>
                <a:cs typeface="Microsoft Sans Serif"/>
              </a:rPr>
              <a:t>e</a:t>
            </a:r>
            <a:r>
              <a:rPr sz="3200" spc="-100" dirty="0">
                <a:solidFill>
                  <a:srgbClr val="4F81BC"/>
                </a:solidFill>
                <a:latin typeface="Microsoft Sans Serif"/>
                <a:cs typeface="Microsoft Sans Serif"/>
              </a:rPr>
              <a:t>r</a:t>
            </a:r>
            <a:r>
              <a:rPr sz="3200" dirty="0">
                <a:solidFill>
                  <a:srgbClr val="4F81BC"/>
                </a:solidFill>
                <a:latin typeface="Microsoft Sans Serif"/>
                <a:cs typeface="Microsoft Sans Serif"/>
              </a:rPr>
              <a:t>:</a:t>
            </a:r>
            <a:endParaRPr sz="3200">
              <a:latin typeface="Microsoft Sans Serif"/>
              <a:cs typeface="Microsoft Sans Serif"/>
            </a:endParaRPr>
          </a:p>
          <a:p>
            <a:pPr>
              <a:lnSpc>
                <a:spcPct val="100000"/>
              </a:lnSpc>
              <a:spcBef>
                <a:spcPts val="45"/>
              </a:spcBef>
            </a:pPr>
            <a:endParaRPr sz="3350">
              <a:latin typeface="Microsoft Sans Serif"/>
              <a:cs typeface="Microsoft Sans Serif"/>
            </a:endParaRPr>
          </a:p>
          <a:p>
            <a:pPr marL="12700" marR="5080" indent="199390">
              <a:lnSpc>
                <a:spcPct val="100000"/>
              </a:lnSpc>
              <a:spcBef>
                <a:spcPts val="5"/>
              </a:spcBef>
            </a:pPr>
            <a:r>
              <a:rPr sz="3200" spc="-95" dirty="0">
                <a:solidFill>
                  <a:srgbClr val="11478A"/>
                </a:solidFill>
                <a:latin typeface="Microsoft Sans Serif"/>
                <a:cs typeface="Microsoft Sans Serif"/>
              </a:rPr>
              <a:t>Ellerde</a:t>
            </a:r>
            <a:r>
              <a:rPr sz="3200" spc="-180" dirty="0">
                <a:solidFill>
                  <a:srgbClr val="11478A"/>
                </a:solidFill>
                <a:latin typeface="Microsoft Sans Serif"/>
                <a:cs typeface="Microsoft Sans Serif"/>
              </a:rPr>
              <a:t> </a:t>
            </a:r>
            <a:r>
              <a:rPr sz="3200" spc="-95" dirty="0">
                <a:solidFill>
                  <a:srgbClr val="11478A"/>
                </a:solidFill>
                <a:latin typeface="Microsoft Sans Serif"/>
                <a:cs typeface="Microsoft Sans Serif"/>
              </a:rPr>
              <a:t>terleme,</a:t>
            </a:r>
            <a:r>
              <a:rPr sz="3200" spc="-204" dirty="0">
                <a:solidFill>
                  <a:srgbClr val="11478A"/>
                </a:solidFill>
                <a:latin typeface="Microsoft Sans Serif"/>
                <a:cs typeface="Microsoft Sans Serif"/>
              </a:rPr>
              <a:t> </a:t>
            </a:r>
            <a:r>
              <a:rPr sz="3200" spc="-20" dirty="0">
                <a:solidFill>
                  <a:srgbClr val="11478A"/>
                </a:solidFill>
                <a:latin typeface="Microsoft Sans Serif"/>
                <a:cs typeface="Microsoft Sans Serif"/>
              </a:rPr>
              <a:t>hızlı</a:t>
            </a:r>
            <a:r>
              <a:rPr sz="3200" spc="-175" dirty="0">
                <a:solidFill>
                  <a:srgbClr val="11478A"/>
                </a:solidFill>
                <a:latin typeface="Microsoft Sans Serif"/>
                <a:cs typeface="Microsoft Sans Serif"/>
              </a:rPr>
              <a:t> </a:t>
            </a:r>
            <a:r>
              <a:rPr sz="3200" spc="-80" dirty="0">
                <a:solidFill>
                  <a:srgbClr val="11478A"/>
                </a:solidFill>
                <a:latin typeface="Microsoft Sans Serif"/>
                <a:cs typeface="Microsoft Sans Serif"/>
              </a:rPr>
              <a:t>kalp</a:t>
            </a:r>
            <a:r>
              <a:rPr sz="3200" spc="-195" dirty="0">
                <a:solidFill>
                  <a:srgbClr val="11478A"/>
                </a:solidFill>
                <a:latin typeface="Microsoft Sans Serif"/>
                <a:cs typeface="Microsoft Sans Serif"/>
              </a:rPr>
              <a:t> </a:t>
            </a:r>
            <a:r>
              <a:rPr sz="3200" spc="-30" dirty="0">
                <a:solidFill>
                  <a:srgbClr val="11478A"/>
                </a:solidFill>
                <a:latin typeface="Microsoft Sans Serif"/>
                <a:cs typeface="Microsoft Sans Serif"/>
              </a:rPr>
              <a:t>atışı,</a:t>
            </a:r>
            <a:r>
              <a:rPr sz="3200" spc="-190" dirty="0">
                <a:solidFill>
                  <a:srgbClr val="11478A"/>
                </a:solidFill>
                <a:latin typeface="Microsoft Sans Serif"/>
                <a:cs typeface="Microsoft Sans Serif"/>
              </a:rPr>
              <a:t> </a:t>
            </a:r>
            <a:r>
              <a:rPr sz="3200" spc="-70" dirty="0">
                <a:solidFill>
                  <a:srgbClr val="11478A"/>
                </a:solidFill>
                <a:latin typeface="Microsoft Sans Serif"/>
                <a:cs typeface="Microsoft Sans Serif"/>
              </a:rPr>
              <a:t>baş</a:t>
            </a:r>
            <a:r>
              <a:rPr sz="3200" spc="-165" dirty="0">
                <a:solidFill>
                  <a:srgbClr val="11478A"/>
                </a:solidFill>
                <a:latin typeface="Microsoft Sans Serif"/>
                <a:cs typeface="Microsoft Sans Serif"/>
              </a:rPr>
              <a:t> </a:t>
            </a:r>
            <a:r>
              <a:rPr sz="3200" spc="-75" dirty="0">
                <a:solidFill>
                  <a:srgbClr val="11478A"/>
                </a:solidFill>
                <a:latin typeface="Microsoft Sans Serif"/>
                <a:cs typeface="Microsoft Sans Serif"/>
              </a:rPr>
              <a:t>yada</a:t>
            </a:r>
            <a:r>
              <a:rPr sz="3200" spc="-195" dirty="0">
                <a:solidFill>
                  <a:srgbClr val="11478A"/>
                </a:solidFill>
                <a:latin typeface="Microsoft Sans Serif"/>
                <a:cs typeface="Microsoft Sans Serif"/>
              </a:rPr>
              <a:t> </a:t>
            </a:r>
            <a:r>
              <a:rPr sz="3200" spc="-50" dirty="0">
                <a:solidFill>
                  <a:srgbClr val="11478A"/>
                </a:solidFill>
                <a:latin typeface="Microsoft Sans Serif"/>
                <a:cs typeface="Microsoft Sans Serif"/>
              </a:rPr>
              <a:t>karın </a:t>
            </a:r>
            <a:r>
              <a:rPr sz="3200" spc="-835" dirty="0">
                <a:solidFill>
                  <a:srgbClr val="11478A"/>
                </a:solidFill>
                <a:latin typeface="Microsoft Sans Serif"/>
                <a:cs typeface="Microsoft Sans Serif"/>
              </a:rPr>
              <a:t> </a:t>
            </a:r>
            <a:r>
              <a:rPr sz="3200" spc="-105" dirty="0">
                <a:solidFill>
                  <a:srgbClr val="11478A"/>
                </a:solidFill>
                <a:latin typeface="Microsoft Sans Serif"/>
                <a:cs typeface="Microsoft Sans Serif"/>
              </a:rPr>
              <a:t>ağ</a:t>
            </a:r>
            <a:r>
              <a:rPr sz="3200" spc="-100" dirty="0">
                <a:solidFill>
                  <a:srgbClr val="11478A"/>
                </a:solidFill>
                <a:latin typeface="Microsoft Sans Serif"/>
                <a:cs typeface="Microsoft Sans Serif"/>
              </a:rPr>
              <a:t>r</a:t>
            </a:r>
            <a:r>
              <a:rPr sz="3200" spc="60" dirty="0">
                <a:solidFill>
                  <a:srgbClr val="11478A"/>
                </a:solidFill>
                <a:latin typeface="Microsoft Sans Serif"/>
                <a:cs typeface="Microsoft Sans Serif"/>
              </a:rPr>
              <a:t>ı</a:t>
            </a:r>
            <a:r>
              <a:rPr sz="3200" spc="-90" dirty="0">
                <a:solidFill>
                  <a:srgbClr val="11478A"/>
                </a:solidFill>
                <a:latin typeface="Microsoft Sans Serif"/>
                <a:cs typeface="Microsoft Sans Serif"/>
              </a:rPr>
              <a:t>s</a:t>
            </a:r>
            <a:r>
              <a:rPr sz="3200" spc="60" dirty="0">
                <a:solidFill>
                  <a:srgbClr val="11478A"/>
                </a:solidFill>
                <a:latin typeface="Microsoft Sans Serif"/>
                <a:cs typeface="Microsoft Sans Serif"/>
              </a:rPr>
              <a:t>ı</a:t>
            </a:r>
            <a:r>
              <a:rPr sz="3200" dirty="0">
                <a:solidFill>
                  <a:srgbClr val="11478A"/>
                </a:solidFill>
                <a:latin typeface="Microsoft Sans Serif"/>
                <a:cs typeface="Microsoft Sans Serif"/>
              </a:rPr>
              <a:t>,</a:t>
            </a:r>
            <a:r>
              <a:rPr sz="3200" spc="-210" dirty="0">
                <a:solidFill>
                  <a:srgbClr val="11478A"/>
                </a:solidFill>
                <a:latin typeface="Microsoft Sans Serif"/>
                <a:cs typeface="Microsoft Sans Serif"/>
              </a:rPr>
              <a:t> </a:t>
            </a:r>
            <a:r>
              <a:rPr sz="3200" spc="-105" dirty="0">
                <a:solidFill>
                  <a:srgbClr val="11478A"/>
                </a:solidFill>
                <a:latin typeface="Microsoft Sans Serif"/>
                <a:cs typeface="Microsoft Sans Serif"/>
              </a:rPr>
              <a:t>ge</a:t>
            </a:r>
            <a:r>
              <a:rPr sz="3200" spc="-100" dirty="0">
                <a:solidFill>
                  <a:srgbClr val="11478A"/>
                </a:solidFill>
                <a:latin typeface="Microsoft Sans Serif"/>
                <a:cs typeface="Microsoft Sans Serif"/>
              </a:rPr>
              <a:t>r</a:t>
            </a:r>
            <a:r>
              <a:rPr sz="3200" spc="-105" dirty="0">
                <a:solidFill>
                  <a:srgbClr val="11478A"/>
                </a:solidFill>
                <a:latin typeface="Microsoft Sans Serif"/>
                <a:cs typeface="Microsoft Sans Serif"/>
              </a:rPr>
              <a:t>g</a:t>
            </a:r>
            <a:r>
              <a:rPr sz="3200" spc="-120" dirty="0">
                <a:solidFill>
                  <a:srgbClr val="11478A"/>
                </a:solidFill>
                <a:latin typeface="Microsoft Sans Serif"/>
                <a:cs typeface="Microsoft Sans Serif"/>
              </a:rPr>
              <a:t>i</a:t>
            </a:r>
            <a:r>
              <a:rPr sz="3200" spc="-105" dirty="0">
                <a:solidFill>
                  <a:srgbClr val="11478A"/>
                </a:solidFill>
                <a:latin typeface="Microsoft Sans Serif"/>
                <a:cs typeface="Microsoft Sans Serif"/>
              </a:rPr>
              <a:t>n</a:t>
            </a:r>
            <a:r>
              <a:rPr sz="3200" spc="-120" dirty="0">
                <a:solidFill>
                  <a:srgbClr val="11478A"/>
                </a:solidFill>
                <a:latin typeface="Microsoft Sans Serif"/>
                <a:cs typeface="Microsoft Sans Serif"/>
              </a:rPr>
              <a:t>li</a:t>
            </a:r>
            <a:r>
              <a:rPr sz="3200" spc="-90" dirty="0">
                <a:solidFill>
                  <a:srgbClr val="11478A"/>
                </a:solidFill>
                <a:latin typeface="Microsoft Sans Serif"/>
                <a:cs typeface="Microsoft Sans Serif"/>
              </a:rPr>
              <a:t>k</a:t>
            </a:r>
            <a:r>
              <a:rPr sz="3200" dirty="0">
                <a:solidFill>
                  <a:srgbClr val="11478A"/>
                </a:solidFill>
                <a:latin typeface="Microsoft Sans Serif"/>
                <a:cs typeface="Microsoft Sans Serif"/>
              </a:rPr>
              <a:t>,</a:t>
            </a:r>
            <a:r>
              <a:rPr sz="3200" spc="-210" dirty="0">
                <a:solidFill>
                  <a:srgbClr val="11478A"/>
                </a:solidFill>
                <a:latin typeface="Microsoft Sans Serif"/>
                <a:cs typeface="Microsoft Sans Serif"/>
              </a:rPr>
              <a:t> </a:t>
            </a:r>
            <a:r>
              <a:rPr sz="3200" spc="-90" dirty="0">
                <a:solidFill>
                  <a:srgbClr val="11478A"/>
                </a:solidFill>
                <a:latin typeface="Microsoft Sans Serif"/>
                <a:cs typeface="Microsoft Sans Serif"/>
              </a:rPr>
              <a:t>s</a:t>
            </a:r>
            <a:r>
              <a:rPr sz="3200" spc="-105" dirty="0">
                <a:solidFill>
                  <a:srgbClr val="11478A"/>
                </a:solidFill>
                <a:latin typeface="Microsoft Sans Serif"/>
                <a:cs typeface="Microsoft Sans Serif"/>
              </a:rPr>
              <a:t>ab</a:t>
            </a:r>
            <a:r>
              <a:rPr sz="3200" spc="60" dirty="0">
                <a:solidFill>
                  <a:srgbClr val="11478A"/>
                </a:solidFill>
                <a:latin typeface="Microsoft Sans Serif"/>
                <a:cs typeface="Microsoft Sans Serif"/>
              </a:rPr>
              <a:t>ı</a:t>
            </a:r>
            <a:r>
              <a:rPr sz="3200" spc="-100" dirty="0">
                <a:solidFill>
                  <a:srgbClr val="11478A"/>
                </a:solidFill>
                <a:latin typeface="Microsoft Sans Serif"/>
                <a:cs typeface="Microsoft Sans Serif"/>
              </a:rPr>
              <a:t>r</a:t>
            </a:r>
            <a:r>
              <a:rPr sz="3200" spc="-105" dirty="0">
                <a:solidFill>
                  <a:srgbClr val="11478A"/>
                </a:solidFill>
                <a:latin typeface="Microsoft Sans Serif"/>
                <a:cs typeface="Microsoft Sans Serif"/>
              </a:rPr>
              <a:t>s</a:t>
            </a:r>
            <a:r>
              <a:rPr sz="3200" spc="45" dirty="0">
                <a:solidFill>
                  <a:srgbClr val="11478A"/>
                </a:solidFill>
                <a:latin typeface="Microsoft Sans Serif"/>
                <a:cs typeface="Microsoft Sans Serif"/>
              </a:rPr>
              <a:t>ı</a:t>
            </a:r>
            <a:r>
              <a:rPr sz="3200" spc="-105" dirty="0">
                <a:solidFill>
                  <a:srgbClr val="11478A"/>
                </a:solidFill>
                <a:latin typeface="Microsoft Sans Serif"/>
                <a:cs typeface="Microsoft Sans Serif"/>
              </a:rPr>
              <a:t>z</a:t>
            </a:r>
            <a:r>
              <a:rPr sz="3200" spc="-120" dirty="0">
                <a:solidFill>
                  <a:srgbClr val="11478A"/>
                </a:solidFill>
                <a:latin typeface="Microsoft Sans Serif"/>
                <a:cs typeface="Microsoft Sans Serif"/>
              </a:rPr>
              <a:t>l</a:t>
            </a:r>
            <a:r>
              <a:rPr sz="3200" spc="60" dirty="0">
                <a:solidFill>
                  <a:srgbClr val="11478A"/>
                </a:solidFill>
                <a:latin typeface="Microsoft Sans Serif"/>
                <a:cs typeface="Microsoft Sans Serif"/>
              </a:rPr>
              <a:t>ı</a:t>
            </a:r>
            <a:r>
              <a:rPr sz="3200" spc="-105" dirty="0">
                <a:solidFill>
                  <a:srgbClr val="11478A"/>
                </a:solidFill>
                <a:latin typeface="Microsoft Sans Serif"/>
                <a:cs typeface="Microsoft Sans Serif"/>
              </a:rPr>
              <a:t>k</a:t>
            </a:r>
            <a:r>
              <a:rPr sz="3200" dirty="0">
                <a:solidFill>
                  <a:srgbClr val="11478A"/>
                </a:solidFill>
                <a:latin typeface="Microsoft Sans Serif"/>
                <a:cs typeface="Microsoft Sans Serif"/>
              </a:rPr>
              <a:t>,</a:t>
            </a:r>
            <a:r>
              <a:rPr sz="3200" spc="-210" dirty="0">
                <a:solidFill>
                  <a:srgbClr val="11478A"/>
                </a:solidFill>
                <a:latin typeface="Microsoft Sans Serif"/>
                <a:cs typeface="Microsoft Sans Serif"/>
              </a:rPr>
              <a:t> </a:t>
            </a:r>
            <a:r>
              <a:rPr sz="3200" spc="-105" dirty="0">
                <a:solidFill>
                  <a:srgbClr val="11478A"/>
                </a:solidFill>
                <a:latin typeface="Microsoft Sans Serif"/>
                <a:cs typeface="Microsoft Sans Serif"/>
              </a:rPr>
              <a:t>e</a:t>
            </a:r>
            <a:r>
              <a:rPr sz="3200" spc="-20" dirty="0">
                <a:solidFill>
                  <a:srgbClr val="11478A"/>
                </a:solidFill>
                <a:latin typeface="Microsoft Sans Serif"/>
                <a:cs typeface="Microsoft Sans Serif"/>
              </a:rPr>
              <a:t>l</a:t>
            </a:r>
            <a:r>
              <a:rPr sz="3200" spc="-160" dirty="0">
                <a:solidFill>
                  <a:srgbClr val="11478A"/>
                </a:solidFill>
                <a:latin typeface="Microsoft Sans Serif"/>
                <a:cs typeface="Microsoft Sans Serif"/>
              </a:rPr>
              <a:t> </a:t>
            </a:r>
            <a:r>
              <a:rPr sz="3200" spc="-100" dirty="0">
                <a:solidFill>
                  <a:srgbClr val="11478A"/>
                </a:solidFill>
                <a:latin typeface="Microsoft Sans Serif"/>
                <a:cs typeface="Microsoft Sans Serif"/>
              </a:rPr>
              <a:t>t</a:t>
            </a:r>
            <a:r>
              <a:rPr sz="3200" spc="-120" dirty="0">
                <a:solidFill>
                  <a:srgbClr val="11478A"/>
                </a:solidFill>
                <a:latin typeface="Microsoft Sans Serif"/>
                <a:cs typeface="Microsoft Sans Serif"/>
              </a:rPr>
              <a:t>i</a:t>
            </a:r>
            <a:r>
              <a:rPr sz="3200" spc="-100" dirty="0">
                <a:solidFill>
                  <a:srgbClr val="11478A"/>
                </a:solidFill>
                <a:latin typeface="Microsoft Sans Serif"/>
                <a:cs typeface="Microsoft Sans Serif"/>
              </a:rPr>
              <a:t>tr</a:t>
            </a:r>
            <a:r>
              <a:rPr sz="3200" spc="-105" dirty="0">
                <a:solidFill>
                  <a:srgbClr val="11478A"/>
                </a:solidFill>
                <a:latin typeface="Microsoft Sans Serif"/>
                <a:cs typeface="Microsoft Sans Serif"/>
              </a:rPr>
              <a:t>emes</a:t>
            </a:r>
            <a:r>
              <a:rPr sz="3200" spc="-120" dirty="0">
                <a:solidFill>
                  <a:srgbClr val="11478A"/>
                </a:solidFill>
                <a:latin typeface="Microsoft Sans Serif"/>
                <a:cs typeface="Microsoft Sans Serif"/>
              </a:rPr>
              <a:t>i</a:t>
            </a:r>
            <a:r>
              <a:rPr sz="3200" dirty="0">
                <a:solidFill>
                  <a:srgbClr val="11478A"/>
                </a:solidFill>
                <a:latin typeface="Microsoft Sans Serif"/>
                <a:cs typeface="Microsoft Sans Serif"/>
              </a:rPr>
              <a:t>,</a:t>
            </a:r>
            <a:r>
              <a:rPr sz="3200" spc="-210" dirty="0">
                <a:solidFill>
                  <a:srgbClr val="11478A"/>
                </a:solidFill>
                <a:latin typeface="Microsoft Sans Serif"/>
                <a:cs typeface="Microsoft Sans Serif"/>
              </a:rPr>
              <a:t> </a:t>
            </a:r>
            <a:r>
              <a:rPr sz="3200" spc="-105" dirty="0">
                <a:solidFill>
                  <a:srgbClr val="11478A"/>
                </a:solidFill>
                <a:latin typeface="Microsoft Sans Serif"/>
                <a:cs typeface="Microsoft Sans Serif"/>
              </a:rPr>
              <a:t>bü</a:t>
            </a:r>
            <a:r>
              <a:rPr sz="3200" spc="-100" dirty="0">
                <a:solidFill>
                  <a:srgbClr val="11478A"/>
                </a:solidFill>
                <a:latin typeface="Microsoft Sans Serif"/>
                <a:cs typeface="Microsoft Sans Serif"/>
              </a:rPr>
              <a:t>t</a:t>
            </a:r>
            <a:r>
              <a:rPr sz="3200" spc="-105" dirty="0">
                <a:solidFill>
                  <a:srgbClr val="11478A"/>
                </a:solidFill>
                <a:latin typeface="Microsoft Sans Serif"/>
                <a:cs typeface="Microsoft Sans Serif"/>
              </a:rPr>
              <a:t>ü</a:t>
            </a:r>
            <a:r>
              <a:rPr sz="3200" dirty="0">
                <a:solidFill>
                  <a:srgbClr val="11478A"/>
                </a:solidFill>
                <a:latin typeface="Microsoft Sans Serif"/>
                <a:cs typeface="Microsoft Sans Serif"/>
              </a:rPr>
              <a:t>n  </a:t>
            </a:r>
            <a:r>
              <a:rPr sz="3200" spc="-105" dirty="0">
                <a:solidFill>
                  <a:srgbClr val="11478A"/>
                </a:solidFill>
                <a:latin typeface="Microsoft Sans Serif"/>
                <a:cs typeface="Microsoft Sans Serif"/>
              </a:rPr>
              <a:t>bildiklerini </a:t>
            </a:r>
            <a:r>
              <a:rPr sz="3200" spc="-85" dirty="0">
                <a:solidFill>
                  <a:srgbClr val="11478A"/>
                </a:solidFill>
                <a:latin typeface="Microsoft Sans Serif"/>
                <a:cs typeface="Microsoft Sans Serif"/>
              </a:rPr>
              <a:t>unutma </a:t>
            </a:r>
            <a:r>
              <a:rPr sz="3200" spc="-90" dirty="0">
                <a:solidFill>
                  <a:srgbClr val="11478A"/>
                </a:solidFill>
                <a:latin typeface="Microsoft Sans Serif"/>
                <a:cs typeface="Microsoft Sans Serif"/>
              </a:rPr>
              <a:t>korkusu, kendine güvende </a:t>
            </a:r>
            <a:r>
              <a:rPr sz="3200" spc="-85" dirty="0">
                <a:solidFill>
                  <a:srgbClr val="11478A"/>
                </a:solidFill>
                <a:latin typeface="Microsoft Sans Serif"/>
                <a:cs typeface="Microsoft Sans Serif"/>
              </a:rPr>
              <a:t> </a:t>
            </a:r>
            <a:r>
              <a:rPr sz="3200" spc="110" dirty="0">
                <a:solidFill>
                  <a:srgbClr val="11478A"/>
                </a:solidFill>
                <a:latin typeface="Microsoft Sans Serif"/>
                <a:cs typeface="Microsoft Sans Serif"/>
              </a:rPr>
              <a:t>azalma…</a:t>
            </a:r>
            <a:endParaRPr sz="3200">
              <a:latin typeface="Microsoft Sans Serif"/>
              <a:cs typeface="Microsoft Sans Serif"/>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437" y="1596897"/>
            <a:ext cx="7293609" cy="513715"/>
          </a:xfrm>
          <a:prstGeom prst="rect">
            <a:avLst/>
          </a:prstGeom>
        </p:spPr>
        <p:txBody>
          <a:bodyPr vert="horz" wrap="square" lIns="0" tIns="13335" rIns="0" bIns="0" rtlCol="0">
            <a:spAutoFit/>
          </a:bodyPr>
          <a:lstStyle/>
          <a:p>
            <a:pPr marL="12700">
              <a:lnSpc>
                <a:spcPct val="100000"/>
              </a:lnSpc>
              <a:spcBef>
                <a:spcPts val="105"/>
              </a:spcBef>
            </a:pPr>
            <a:r>
              <a:rPr sz="3200" spc="-105" dirty="0">
                <a:solidFill>
                  <a:srgbClr val="4F81BC"/>
                </a:solidFill>
              </a:rPr>
              <a:t>3</a:t>
            </a:r>
            <a:r>
              <a:rPr sz="3200" spc="-95" dirty="0">
                <a:solidFill>
                  <a:srgbClr val="4F81BC"/>
                </a:solidFill>
              </a:rPr>
              <a:t>-</a:t>
            </a:r>
            <a:r>
              <a:rPr sz="3200" spc="-100" dirty="0">
                <a:solidFill>
                  <a:srgbClr val="4F81BC"/>
                </a:solidFill>
              </a:rPr>
              <a:t>S</a:t>
            </a:r>
            <a:r>
              <a:rPr sz="3200" spc="60" dirty="0">
                <a:solidFill>
                  <a:srgbClr val="4F81BC"/>
                </a:solidFill>
              </a:rPr>
              <a:t>ı</a:t>
            </a:r>
            <a:r>
              <a:rPr sz="3200" spc="-105" dirty="0">
                <a:solidFill>
                  <a:srgbClr val="4F81BC"/>
                </a:solidFill>
              </a:rPr>
              <a:t>na</a:t>
            </a:r>
            <a:r>
              <a:rPr sz="3200" dirty="0">
                <a:solidFill>
                  <a:srgbClr val="4F81BC"/>
                </a:solidFill>
              </a:rPr>
              <a:t>v</a:t>
            </a:r>
            <a:r>
              <a:rPr sz="3200" spc="-200" dirty="0">
                <a:solidFill>
                  <a:srgbClr val="4F81BC"/>
                </a:solidFill>
              </a:rPr>
              <a:t> </a:t>
            </a:r>
            <a:r>
              <a:rPr sz="3200" spc="-105" dirty="0">
                <a:solidFill>
                  <a:srgbClr val="4F81BC"/>
                </a:solidFill>
              </a:rPr>
              <a:t>ba</a:t>
            </a:r>
            <a:r>
              <a:rPr sz="3200" spc="-90" dirty="0">
                <a:solidFill>
                  <a:srgbClr val="4F81BC"/>
                </a:solidFill>
              </a:rPr>
              <a:t>ş</a:t>
            </a:r>
            <a:r>
              <a:rPr sz="3200" spc="-120" dirty="0">
                <a:solidFill>
                  <a:srgbClr val="4F81BC"/>
                </a:solidFill>
              </a:rPr>
              <a:t>l</a:t>
            </a:r>
            <a:r>
              <a:rPr sz="3200" spc="-105" dirty="0">
                <a:solidFill>
                  <a:srgbClr val="4F81BC"/>
                </a:solidFill>
              </a:rPr>
              <a:t>ad</a:t>
            </a:r>
            <a:r>
              <a:rPr sz="3200" spc="60" dirty="0">
                <a:solidFill>
                  <a:srgbClr val="4F81BC"/>
                </a:solidFill>
              </a:rPr>
              <a:t>ı</a:t>
            </a:r>
            <a:r>
              <a:rPr sz="3200" spc="-105" dirty="0">
                <a:solidFill>
                  <a:srgbClr val="4F81BC"/>
                </a:solidFill>
              </a:rPr>
              <a:t>k</a:t>
            </a:r>
            <a:r>
              <a:rPr sz="3200" spc="-100" dirty="0">
                <a:solidFill>
                  <a:srgbClr val="4F81BC"/>
                </a:solidFill>
              </a:rPr>
              <a:t>t</a:t>
            </a:r>
            <a:r>
              <a:rPr sz="3200" spc="-114" dirty="0">
                <a:solidFill>
                  <a:srgbClr val="4F81BC"/>
                </a:solidFill>
              </a:rPr>
              <a:t>a</a:t>
            </a:r>
            <a:r>
              <a:rPr sz="3200" dirty="0">
                <a:solidFill>
                  <a:srgbClr val="4F81BC"/>
                </a:solidFill>
              </a:rPr>
              <a:t>n</a:t>
            </a:r>
            <a:r>
              <a:rPr sz="3200" spc="-210" dirty="0">
                <a:solidFill>
                  <a:srgbClr val="4F81BC"/>
                </a:solidFill>
              </a:rPr>
              <a:t> </a:t>
            </a:r>
            <a:r>
              <a:rPr sz="3200" spc="-90" dirty="0">
                <a:solidFill>
                  <a:srgbClr val="4F81BC"/>
                </a:solidFill>
              </a:rPr>
              <a:t>s</a:t>
            </a:r>
            <a:r>
              <a:rPr sz="3200" spc="-105" dirty="0">
                <a:solidFill>
                  <a:srgbClr val="4F81BC"/>
                </a:solidFill>
              </a:rPr>
              <a:t>on</a:t>
            </a:r>
            <a:r>
              <a:rPr sz="3200" spc="-100" dirty="0">
                <a:solidFill>
                  <a:srgbClr val="4F81BC"/>
                </a:solidFill>
              </a:rPr>
              <a:t>r</a:t>
            </a:r>
            <a:r>
              <a:rPr sz="3200" dirty="0">
                <a:solidFill>
                  <a:srgbClr val="4F81BC"/>
                </a:solidFill>
              </a:rPr>
              <a:t>a</a:t>
            </a:r>
            <a:r>
              <a:rPr sz="3200" spc="-200" dirty="0">
                <a:solidFill>
                  <a:srgbClr val="4F81BC"/>
                </a:solidFill>
              </a:rPr>
              <a:t> </a:t>
            </a:r>
            <a:r>
              <a:rPr sz="3200" spc="-105" dirty="0">
                <a:solidFill>
                  <a:srgbClr val="4F81BC"/>
                </a:solidFill>
              </a:rPr>
              <a:t>gö</a:t>
            </a:r>
            <a:r>
              <a:rPr sz="3200" spc="-100" dirty="0">
                <a:solidFill>
                  <a:srgbClr val="4F81BC"/>
                </a:solidFill>
              </a:rPr>
              <a:t>r</a:t>
            </a:r>
            <a:r>
              <a:rPr sz="3200" spc="-105" dirty="0">
                <a:solidFill>
                  <a:srgbClr val="4F81BC"/>
                </a:solidFill>
              </a:rPr>
              <a:t>ü</a:t>
            </a:r>
            <a:r>
              <a:rPr sz="3200" spc="-120" dirty="0">
                <a:solidFill>
                  <a:srgbClr val="4F81BC"/>
                </a:solidFill>
              </a:rPr>
              <a:t>l</a:t>
            </a:r>
            <a:r>
              <a:rPr sz="3200" spc="-105" dirty="0">
                <a:solidFill>
                  <a:srgbClr val="4F81BC"/>
                </a:solidFill>
              </a:rPr>
              <a:t>e</a:t>
            </a:r>
            <a:r>
              <a:rPr sz="3200" dirty="0">
                <a:solidFill>
                  <a:srgbClr val="4F81BC"/>
                </a:solidFill>
              </a:rPr>
              <a:t>n</a:t>
            </a:r>
            <a:r>
              <a:rPr sz="3200" spc="-200" dirty="0">
                <a:solidFill>
                  <a:srgbClr val="4F81BC"/>
                </a:solidFill>
              </a:rPr>
              <a:t> </a:t>
            </a:r>
            <a:r>
              <a:rPr sz="3200" spc="-105" dirty="0">
                <a:solidFill>
                  <a:srgbClr val="4F81BC"/>
                </a:solidFill>
              </a:rPr>
              <a:t>be</a:t>
            </a:r>
            <a:r>
              <a:rPr sz="3200" spc="-120" dirty="0">
                <a:solidFill>
                  <a:srgbClr val="4F81BC"/>
                </a:solidFill>
              </a:rPr>
              <a:t>li</a:t>
            </a:r>
            <a:r>
              <a:rPr sz="3200" spc="-100" dirty="0">
                <a:solidFill>
                  <a:srgbClr val="4F81BC"/>
                </a:solidFill>
              </a:rPr>
              <a:t>rt</a:t>
            </a:r>
            <a:r>
              <a:rPr sz="3200" spc="-120" dirty="0">
                <a:solidFill>
                  <a:srgbClr val="4F81BC"/>
                </a:solidFill>
              </a:rPr>
              <a:t>il</a:t>
            </a:r>
            <a:r>
              <a:rPr sz="3200" spc="-105" dirty="0">
                <a:solidFill>
                  <a:srgbClr val="4F81BC"/>
                </a:solidFill>
              </a:rPr>
              <a:t>e</a:t>
            </a:r>
            <a:r>
              <a:rPr sz="3200" spc="-100" dirty="0">
                <a:solidFill>
                  <a:srgbClr val="4F81BC"/>
                </a:solidFill>
              </a:rPr>
              <a:t>r</a:t>
            </a:r>
            <a:r>
              <a:rPr sz="3200" dirty="0">
                <a:solidFill>
                  <a:srgbClr val="4F81BC"/>
                </a:solidFill>
              </a:rPr>
              <a:t>:</a:t>
            </a:r>
            <a:endParaRPr sz="3200"/>
          </a:p>
        </p:txBody>
      </p:sp>
      <p:sp>
        <p:nvSpPr>
          <p:cNvPr id="3" name="object 3"/>
          <p:cNvSpPr txBox="1"/>
          <p:nvPr/>
        </p:nvSpPr>
        <p:spPr>
          <a:xfrm>
            <a:off x="402437" y="2575001"/>
            <a:ext cx="8218170" cy="2586355"/>
          </a:xfrm>
          <a:prstGeom prst="rect">
            <a:avLst/>
          </a:prstGeom>
        </p:spPr>
        <p:txBody>
          <a:bodyPr vert="horz" wrap="square" lIns="0" tIns="12065" rIns="0" bIns="0" rtlCol="0">
            <a:spAutoFit/>
          </a:bodyPr>
          <a:lstStyle/>
          <a:p>
            <a:pPr marL="12700" marR="5080">
              <a:lnSpc>
                <a:spcPct val="100000"/>
              </a:lnSpc>
              <a:spcBef>
                <a:spcPts val="95"/>
              </a:spcBef>
            </a:pPr>
            <a:r>
              <a:rPr sz="2800" spc="-110" dirty="0">
                <a:solidFill>
                  <a:srgbClr val="11478A"/>
                </a:solidFill>
                <a:latin typeface="Microsoft Sans Serif"/>
                <a:cs typeface="Microsoft Sans Serif"/>
              </a:rPr>
              <a:t>D</a:t>
            </a:r>
            <a:r>
              <a:rPr sz="2800" spc="-114" dirty="0">
                <a:solidFill>
                  <a:srgbClr val="11478A"/>
                </a:solidFill>
                <a:latin typeface="Microsoft Sans Serif"/>
                <a:cs typeface="Microsoft Sans Serif"/>
              </a:rPr>
              <a:t>i</a:t>
            </a:r>
            <a:r>
              <a:rPr sz="2800" spc="-100" dirty="0">
                <a:solidFill>
                  <a:srgbClr val="11478A"/>
                </a:solidFill>
                <a:latin typeface="Microsoft Sans Serif"/>
                <a:cs typeface="Microsoft Sans Serif"/>
              </a:rPr>
              <a:t>kkat</a:t>
            </a:r>
            <a:r>
              <a:rPr sz="2800" spc="-20" dirty="0">
                <a:solidFill>
                  <a:srgbClr val="11478A"/>
                </a:solidFill>
                <a:latin typeface="Microsoft Sans Serif"/>
                <a:cs typeface="Microsoft Sans Serif"/>
              </a:rPr>
              <a:t>i</a:t>
            </a:r>
            <a:r>
              <a:rPr sz="2800" spc="-190" dirty="0">
                <a:solidFill>
                  <a:srgbClr val="11478A"/>
                </a:solidFill>
                <a:latin typeface="Microsoft Sans Serif"/>
                <a:cs typeface="Microsoft Sans Serif"/>
              </a:rPr>
              <a:t> </a:t>
            </a:r>
            <a:r>
              <a:rPr sz="2800" spc="-100" dirty="0">
                <a:solidFill>
                  <a:srgbClr val="11478A"/>
                </a:solidFill>
                <a:latin typeface="Microsoft Sans Serif"/>
                <a:cs typeface="Microsoft Sans Serif"/>
              </a:rPr>
              <a:t>top</a:t>
            </a:r>
            <a:r>
              <a:rPr sz="2800" spc="-114" dirty="0">
                <a:solidFill>
                  <a:srgbClr val="11478A"/>
                </a:solidFill>
                <a:latin typeface="Microsoft Sans Serif"/>
                <a:cs typeface="Microsoft Sans Serif"/>
              </a:rPr>
              <a:t>l</a:t>
            </a:r>
            <a:r>
              <a:rPr sz="2800" spc="-100" dirty="0">
                <a:solidFill>
                  <a:srgbClr val="11478A"/>
                </a:solidFill>
                <a:latin typeface="Microsoft Sans Serif"/>
                <a:cs typeface="Microsoft Sans Serif"/>
              </a:rPr>
              <a:t>a</a:t>
            </a:r>
            <a:r>
              <a:rPr sz="2800" spc="-105" dirty="0">
                <a:solidFill>
                  <a:srgbClr val="11478A"/>
                </a:solidFill>
                <a:latin typeface="Microsoft Sans Serif"/>
                <a:cs typeface="Microsoft Sans Serif"/>
              </a:rPr>
              <a:t>m</a:t>
            </a:r>
            <a:r>
              <a:rPr sz="2800" spc="-100" dirty="0">
                <a:solidFill>
                  <a:srgbClr val="11478A"/>
                </a:solidFill>
                <a:latin typeface="Microsoft Sans Serif"/>
                <a:cs typeface="Microsoft Sans Serif"/>
              </a:rPr>
              <a:t>akta</a:t>
            </a:r>
            <a:r>
              <a:rPr sz="2800" spc="-5" dirty="0">
                <a:solidFill>
                  <a:srgbClr val="11478A"/>
                </a:solidFill>
                <a:latin typeface="Microsoft Sans Serif"/>
                <a:cs typeface="Microsoft Sans Serif"/>
              </a:rPr>
              <a:t>,</a:t>
            </a:r>
            <a:r>
              <a:rPr sz="2800" spc="-204" dirty="0">
                <a:solidFill>
                  <a:srgbClr val="11478A"/>
                </a:solidFill>
                <a:latin typeface="Microsoft Sans Serif"/>
                <a:cs typeface="Microsoft Sans Serif"/>
              </a:rPr>
              <a:t> </a:t>
            </a:r>
            <a:r>
              <a:rPr sz="2800" spc="-100" dirty="0">
                <a:solidFill>
                  <a:srgbClr val="11478A"/>
                </a:solidFill>
                <a:latin typeface="Microsoft Sans Serif"/>
                <a:cs typeface="Microsoft Sans Serif"/>
              </a:rPr>
              <a:t>s</a:t>
            </a:r>
            <a:r>
              <a:rPr sz="2800" spc="40" dirty="0">
                <a:solidFill>
                  <a:srgbClr val="11478A"/>
                </a:solidFill>
                <a:latin typeface="Microsoft Sans Serif"/>
                <a:cs typeface="Microsoft Sans Serif"/>
              </a:rPr>
              <a:t>ı</a:t>
            </a:r>
            <a:r>
              <a:rPr sz="2800" spc="-100" dirty="0">
                <a:solidFill>
                  <a:srgbClr val="11478A"/>
                </a:solidFill>
                <a:latin typeface="Microsoft Sans Serif"/>
                <a:cs typeface="Microsoft Sans Serif"/>
              </a:rPr>
              <a:t>nav</a:t>
            </a:r>
            <a:r>
              <a:rPr sz="2800" spc="-5" dirty="0">
                <a:solidFill>
                  <a:srgbClr val="11478A"/>
                </a:solidFill>
                <a:latin typeface="Microsoft Sans Serif"/>
                <a:cs typeface="Microsoft Sans Serif"/>
              </a:rPr>
              <a:t>a</a:t>
            </a:r>
            <a:r>
              <a:rPr sz="2800" spc="-190" dirty="0">
                <a:solidFill>
                  <a:srgbClr val="11478A"/>
                </a:solidFill>
                <a:latin typeface="Microsoft Sans Serif"/>
                <a:cs typeface="Microsoft Sans Serif"/>
              </a:rPr>
              <a:t> </a:t>
            </a:r>
            <a:r>
              <a:rPr sz="2800" spc="-100" dirty="0">
                <a:solidFill>
                  <a:srgbClr val="11478A"/>
                </a:solidFill>
                <a:latin typeface="Microsoft Sans Serif"/>
                <a:cs typeface="Microsoft Sans Serif"/>
              </a:rPr>
              <a:t>baş</a:t>
            </a:r>
            <a:r>
              <a:rPr sz="2800" spc="-114" dirty="0">
                <a:solidFill>
                  <a:srgbClr val="11478A"/>
                </a:solidFill>
                <a:latin typeface="Microsoft Sans Serif"/>
                <a:cs typeface="Microsoft Sans Serif"/>
              </a:rPr>
              <a:t>l</a:t>
            </a:r>
            <a:r>
              <a:rPr sz="2800" spc="-100" dirty="0">
                <a:solidFill>
                  <a:srgbClr val="11478A"/>
                </a:solidFill>
                <a:latin typeface="Microsoft Sans Serif"/>
                <a:cs typeface="Microsoft Sans Serif"/>
              </a:rPr>
              <a:t>a</a:t>
            </a:r>
            <a:r>
              <a:rPr sz="2800" spc="-105" dirty="0">
                <a:solidFill>
                  <a:srgbClr val="11478A"/>
                </a:solidFill>
                <a:latin typeface="Microsoft Sans Serif"/>
                <a:cs typeface="Microsoft Sans Serif"/>
              </a:rPr>
              <a:t>m</a:t>
            </a:r>
            <a:r>
              <a:rPr sz="2800" spc="-100" dirty="0">
                <a:solidFill>
                  <a:srgbClr val="11478A"/>
                </a:solidFill>
                <a:latin typeface="Microsoft Sans Serif"/>
                <a:cs typeface="Microsoft Sans Serif"/>
              </a:rPr>
              <a:t>akt</a:t>
            </a:r>
            <a:r>
              <a:rPr sz="2800" spc="-5" dirty="0">
                <a:solidFill>
                  <a:srgbClr val="11478A"/>
                </a:solidFill>
                <a:latin typeface="Microsoft Sans Serif"/>
                <a:cs typeface="Microsoft Sans Serif"/>
              </a:rPr>
              <a:t>a</a:t>
            </a:r>
            <a:r>
              <a:rPr sz="2800" spc="-204" dirty="0">
                <a:solidFill>
                  <a:srgbClr val="11478A"/>
                </a:solidFill>
                <a:latin typeface="Microsoft Sans Serif"/>
                <a:cs typeface="Microsoft Sans Serif"/>
              </a:rPr>
              <a:t> </a:t>
            </a:r>
            <a:r>
              <a:rPr sz="2800" spc="-100" dirty="0">
                <a:solidFill>
                  <a:srgbClr val="11478A"/>
                </a:solidFill>
                <a:latin typeface="Microsoft Sans Serif"/>
                <a:cs typeface="Microsoft Sans Serif"/>
              </a:rPr>
              <a:t>v</a:t>
            </a:r>
            <a:r>
              <a:rPr sz="2800" spc="-5" dirty="0">
                <a:solidFill>
                  <a:srgbClr val="11478A"/>
                </a:solidFill>
                <a:latin typeface="Microsoft Sans Serif"/>
                <a:cs typeface="Microsoft Sans Serif"/>
              </a:rPr>
              <a:t>e</a:t>
            </a:r>
            <a:r>
              <a:rPr sz="2800" spc="-165" dirty="0">
                <a:solidFill>
                  <a:srgbClr val="11478A"/>
                </a:solidFill>
                <a:latin typeface="Microsoft Sans Serif"/>
                <a:cs typeface="Microsoft Sans Serif"/>
              </a:rPr>
              <a:t> </a:t>
            </a:r>
            <a:r>
              <a:rPr sz="2800" spc="-100" dirty="0">
                <a:solidFill>
                  <a:srgbClr val="11478A"/>
                </a:solidFill>
                <a:latin typeface="Microsoft Sans Serif"/>
                <a:cs typeface="Microsoft Sans Serif"/>
              </a:rPr>
              <a:t>soru</a:t>
            </a:r>
            <a:r>
              <a:rPr sz="2800" spc="-114" dirty="0">
                <a:solidFill>
                  <a:srgbClr val="11478A"/>
                </a:solidFill>
                <a:latin typeface="Microsoft Sans Serif"/>
                <a:cs typeface="Microsoft Sans Serif"/>
              </a:rPr>
              <a:t>l</a:t>
            </a:r>
            <a:r>
              <a:rPr sz="2800" spc="-100" dirty="0">
                <a:solidFill>
                  <a:srgbClr val="11478A"/>
                </a:solidFill>
                <a:latin typeface="Microsoft Sans Serif"/>
                <a:cs typeface="Microsoft Sans Serif"/>
              </a:rPr>
              <a:t>ar</a:t>
            </a:r>
            <a:r>
              <a:rPr sz="2800" spc="150" dirty="0">
                <a:solidFill>
                  <a:srgbClr val="11478A"/>
                </a:solidFill>
                <a:latin typeface="Microsoft Sans Serif"/>
                <a:cs typeface="Microsoft Sans Serif"/>
              </a:rPr>
              <a:t>ı  </a:t>
            </a:r>
            <a:r>
              <a:rPr sz="2800" spc="-90" dirty="0">
                <a:solidFill>
                  <a:srgbClr val="11478A"/>
                </a:solidFill>
                <a:latin typeface="Microsoft Sans Serif"/>
                <a:cs typeface="Microsoft Sans Serif"/>
              </a:rPr>
              <a:t>anlamakta</a:t>
            </a:r>
            <a:r>
              <a:rPr sz="2800" spc="-185" dirty="0">
                <a:solidFill>
                  <a:srgbClr val="11478A"/>
                </a:solidFill>
                <a:latin typeface="Microsoft Sans Serif"/>
                <a:cs typeface="Microsoft Sans Serif"/>
              </a:rPr>
              <a:t> </a:t>
            </a:r>
            <a:r>
              <a:rPr sz="2800" spc="-85" dirty="0">
                <a:solidFill>
                  <a:srgbClr val="11478A"/>
                </a:solidFill>
                <a:latin typeface="Microsoft Sans Serif"/>
                <a:cs typeface="Microsoft Sans Serif"/>
              </a:rPr>
              <a:t>güçlük</a:t>
            </a:r>
            <a:r>
              <a:rPr sz="2800" spc="-170" dirty="0">
                <a:solidFill>
                  <a:srgbClr val="11478A"/>
                </a:solidFill>
                <a:latin typeface="Microsoft Sans Serif"/>
                <a:cs typeface="Microsoft Sans Serif"/>
              </a:rPr>
              <a:t> </a:t>
            </a:r>
            <a:r>
              <a:rPr sz="2800" spc="-80" dirty="0">
                <a:solidFill>
                  <a:srgbClr val="11478A"/>
                </a:solidFill>
                <a:latin typeface="Microsoft Sans Serif"/>
                <a:cs typeface="Microsoft Sans Serif"/>
              </a:rPr>
              <a:t>çekme,</a:t>
            </a:r>
            <a:r>
              <a:rPr sz="2800" spc="-185" dirty="0">
                <a:solidFill>
                  <a:srgbClr val="11478A"/>
                </a:solidFill>
                <a:latin typeface="Microsoft Sans Serif"/>
                <a:cs typeface="Microsoft Sans Serif"/>
              </a:rPr>
              <a:t> </a:t>
            </a:r>
            <a:r>
              <a:rPr sz="2800" spc="-90" dirty="0">
                <a:solidFill>
                  <a:srgbClr val="11478A"/>
                </a:solidFill>
                <a:latin typeface="Microsoft Sans Serif"/>
                <a:cs typeface="Microsoft Sans Serif"/>
              </a:rPr>
              <a:t>bilinen</a:t>
            </a:r>
            <a:r>
              <a:rPr sz="2800" spc="-170" dirty="0">
                <a:solidFill>
                  <a:srgbClr val="11478A"/>
                </a:solidFill>
                <a:latin typeface="Microsoft Sans Serif"/>
                <a:cs typeface="Microsoft Sans Serif"/>
              </a:rPr>
              <a:t> </a:t>
            </a:r>
            <a:r>
              <a:rPr sz="2800" spc="-70" dirty="0">
                <a:solidFill>
                  <a:srgbClr val="11478A"/>
                </a:solidFill>
                <a:latin typeface="Microsoft Sans Serif"/>
                <a:cs typeface="Microsoft Sans Serif"/>
              </a:rPr>
              <a:t>bir</a:t>
            </a:r>
            <a:r>
              <a:rPr sz="2800" spc="-160" dirty="0">
                <a:solidFill>
                  <a:srgbClr val="11478A"/>
                </a:solidFill>
                <a:latin typeface="Microsoft Sans Serif"/>
                <a:cs typeface="Microsoft Sans Serif"/>
              </a:rPr>
              <a:t> </a:t>
            </a:r>
            <a:r>
              <a:rPr sz="2800" spc="-80" dirty="0">
                <a:solidFill>
                  <a:srgbClr val="11478A"/>
                </a:solidFill>
                <a:latin typeface="Microsoft Sans Serif"/>
                <a:cs typeface="Microsoft Sans Serif"/>
              </a:rPr>
              <a:t>soruda</a:t>
            </a:r>
            <a:r>
              <a:rPr sz="2800" spc="-170" dirty="0">
                <a:solidFill>
                  <a:srgbClr val="11478A"/>
                </a:solidFill>
                <a:latin typeface="Microsoft Sans Serif"/>
                <a:cs typeface="Microsoft Sans Serif"/>
              </a:rPr>
              <a:t> </a:t>
            </a:r>
            <a:r>
              <a:rPr sz="2800" spc="-75" dirty="0">
                <a:solidFill>
                  <a:srgbClr val="11478A"/>
                </a:solidFill>
                <a:latin typeface="Microsoft Sans Serif"/>
                <a:cs typeface="Microsoft Sans Serif"/>
              </a:rPr>
              <a:t>hata</a:t>
            </a:r>
            <a:r>
              <a:rPr sz="2800" spc="-170" dirty="0">
                <a:solidFill>
                  <a:srgbClr val="11478A"/>
                </a:solidFill>
                <a:latin typeface="Microsoft Sans Serif"/>
                <a:cs typeface="Microsoft Sans Serif"/>
              </a:rPr>
              <a:t> </a:t>
            </a:r>
            <a:r>
              <a:rPr sz="2800" spc="-80" dirty="0">
                <a:solidFill>
                  <a:srgbClr val="11478A"/>
                </a:solidFill>
                <a:latin typeface="Microsoft Sans Serif"/>
                <a:cs typeface="Microsoft Sans Serif"/>
              </a:rPr>
              <a:t>yapma </a:t>
            </a:r>
            <a:r>
              <a:rPr sz="2800" spc="-730" dirty="0">
                <a:solidFill>
                  <a:srgbClr val="11478A"/>
                </a:solidFill>
                <a:latin typeface="Microsoft Sans Serif"/>
                <a:cs typeface="Microsoft Sans Serif"/>
              </a:rPr>
              <a:t> </a:t>
            </a:r>
            <a:r>
              <a:rPr sz="2800" spc="-85" dirty="0">
                <a:solidFill>
                  <a:srgbClr val="11478A"/>
                </a:solidFill>
                <a:latin typeface="Microsoft Sans Serif"/>
                <a:cs typeface="Microsoft Sans Serif"/>
              </a:rPr>
              <a:t>korkusuna</a:t>
            </a:r>
            <a:r>
              <a:rPr sz="2800" spc="-200" dirty="0">
                <a:solidFill>
                  <a:srgbClr val="11478A"/>
                </a:solidFill>
                <a:latin typeface="Microsoft Sans Serif"/>
                <a:cs typeface="Microsoft Sans Serif"/>
              </a:rPr>
              <a:t> </a:t>
            </a:r>
            <a:r>
              <a:rPr sz="2800" spc="-55" dirty="0">
                <a:solidFill>
                  <a:srgbClr val="11478A"/>
                </a:solidFill>
                <a:latin typeface="Microsoft Sans Serif"/>
                <a:cs typeface="Microsoft Sans Serif"/>
              </a:rPr>
              <a:t>bağlı</a:t>
            </a:r>
            <a:r>
              <a:rPr sz="2800" spc="-175" dirty="0">
                <a:solidFill>
                  <a:srgbClr val="11478A"/>
                </a:solidFill>
                <a:latin typeface="Microsoft Sans Serif"/>
                <a:cs typeface="Microsoft Sans Serif"/>
              </a:rPr>
              <a:t> </a:t>
            </a:r>
            <a:r>
              <a:rPr sz="2800" spc="-85" dirty="0">
                <a:solidFill>
                  <a:srgbClr val="11478A"/>
                </a:solidFill>
                <a:latin typeface="Microsoft Sans Serif"/>
                <a:cs typeface="Microsoft Sans Serif"/>
              </a:rPr>
              <a:t>heyecan,</a:t>
            </a:r>
            <a:r>
              <a:rPr sz="2800" spc="-190" dirty="0">
                <a:solidFill>
                  <a:srgbClr val="11478A"/>
                </a:solidFill>
                <a:latin typeface="Microsoft Sans Serif"/>
                <a:cs typeface="Microsoft Sans Serif"/>
              </a:rPr>
              <a:t> </a:t>
            </a:r>
            <a:r>
              <a:rPr sz="2800" spc="-75" dirty="0">
                <a:solidFill>
                  <a:srgbClr val="11478A"/>
                </a:solidFill>
                <a:latin typeface="Microsoft Sans Serif"/>
                <a:cs typeface="Microsoft Sans Serif"/>
              </a:rPr>
              <a:t>kötü</a:t>
            </a:r>
            <a:r>
              <a:rPr sz="2800" spc="-180" dirty="0">
                <a:solidFill>
                  <a:srgbClr val="11478A"/>
                </a:solidFill>
                <a:latin typeface="Microsoft Sans Serif"/>
                <a:cs typeface="Microsoft Sans Serif"/>
              </a:rPr>
              <a:t> </a:t>
            </a:r>
            <a:r>
              <a:rPr sz="2800" spc="-65" dirty="0">
                <a:solidFill>
                  <a:srgbClr val="11478A"/>
                </a:solidFill>
                <a:latin typeface="Microsoft Sans Serif"/>
                <a:cs typeface="Microsoft Sans Serif"/>
              </a:rPr>
              <a:t>not</a:t>
            </a:r>
            <a:r>
              <a:rPr sz="2800" spc="-165" dirty="0">
                <a:solidFill>
                  <a:srgbClr val="11478A"/>
                </a:solidFill>
                <a:latin typeface="Microsoft Sans Serif"/>
                <a:cs typeface="Microsoft Sans Serif"/>
              </a:rPr>
              <a:t> </a:t>
            </a:r>
            <a:r>
              <a:rPr sz="2800" spc="-80" dirty="0">
                <a:solidFill>
                  <a:srgbClr val="11478A"/>
                </a:solidFill>
                <a:latin typeface="Microsoft Sans Serif"/>
                <a:cs typeface="Microsoft Sans Serif"/>
              </a:rPr>
              <a:t>alma</a:t>
            </a:r>
            <a:r>
              <a:rPr sz="2800" spc="-160" dirty="0">
                <a:solidFill>
                  <a:srgbClr val="11478A"/>
                </a:solidFill>
                <a:latin typeface="Microsoft Sans Serif"/>
                <a:cs typeface="Microsoft Sans Serif"/>
              </a:rPr>
              <a:t> </a:t>
            </a:r>
            <a:r>
              <a:rPr sz="2800" spc="-90" dirty="0">
                <a:solidFill>
                  <a:srgbClr val="11478A"/>
                </a:solidFill>
                <a:latin typeface="Microsoft Sans Serif"/>
                <a:cs typeface="Microsoft Sans Serif"/>
              </a:rPr>
              <a:t>beklentisi,</a:t>
            </a:r>
            <a:r>
              <a:rPr sz="2800" spc="-215" dirty="0">
                <a:solidFill>
                  <a:srgbClr val="11478A"/>
                </a:solidFill>
                <a:latin typeface="Microsoft Sans Serif"/>
                <a:cs typeface="Microsoft Sans Serif"/>
              </a:rPr>
              <a:t> </a:t>
            </a:r>
            <a:r>
              <a:rPr sz="2800" spc="-75" dirty="0">
                <a:solidFill>
                  <a:srgbClr val="11478A"/>
                </a:solidFill>
                <a:latin typeface="Microsoft Sans Serif"/>
                <a:cs typeface="Microsoft Sans Serif"/>
              </a:rPr>
              <a:t>öfke, </a:t>
            </a:r>
            <a:r>
              <a:rPr sz="2800" spc="-725" dirty="0">
                <a:solidFill>
                  <a:srgbClr val="11478A"/>
                </a:solidFill>
                <a:latin typeface="Microsoft Sans Serif"/>
                <a:cs typeface="Microsoft Sans Serif"/>
              </a:rPr>
              <a:t> </a:t>
            </a:r>
            <a:r>
              <a:rPr sz="2800" spc="-90" dirty="0">
                <a:solidFill>
                  <a:srgbClr val="11478A"/>
                </a:solidFill>
                <a:latin typeface="Microsoft Sans Serif"/>
                <a:cs typeface="Microsoft Sans Serif"/>
              </a:rPr>
              <a:t>düşünememe, </a:t>
            </a:r>
            <a:r>
              <a:rPr sz="2800" spc="-85" dirty="0">
                <a:solidFill>
                  <a:srgbClr val="11478A"/>
                </a:solidFill>
                <a:latin typeface="Microsoft Sans Serif"/>
                <a:cs typeface="Microsoft Sans Serif"/>
              </a:rPr>
              <a:t>sürenin </a:t>
            </a:r>
            <a:r>
              <a:rPr sz="2800" spc="-95" dirty="0">
                <a:solidFill>
                  <a:srgbClr val="11478A"/>
                </a:solidFill>
                <a:latin typeface="Microsoft Sans Serif"/>
                <a:cs typeface="Microsoft Sans Serif"/>
              </a:rPr>
              <a:t>yetmeyeceğine </a:t>
            </a:r>
            <a:r>
              <a:rPr sz="2800" spc="-50" dirty="0">
                <a:solidFill>
                  <a:srgbClr val="11478A"/>
                </a:solidFill>
                <a:latin typeface="Microsoft Sans Serif"/>
                <a:cs typeface="Microsoft Sans Serif"/>
              </a:rPr>
              <a:t>ve </a:t>
            </a:r>
            <a:r>
              <a:rPr sz="2800" spc="-45" dirty="0">
                <a:solidFill>
                  <a:srgbClr val="11478A"/>
                </a:solidFill>
                <a:latin typeface="Microsoft Sans Serif"/>
                <a:cs typeface="Microsoft Sans Serif"/>
              </a:rPr>
              <a:t>sınavın </a:t>
            </a:r>
            <a:r>
              <a:rPr sz="2800" spc="-75" dirty="0">
                <a:solidFill>
                  <a:srgbClr val="11478A"/>
                </a:solidFill>
                <a:latin typeface="Microsoft Sans Serif"/>
                <a:cs typeface="Microsoft Sans Serif"/>
              </a:rPr>
              <a:t>kötü </a:t>
            </a:r>
            <a:r>
              <a:rPr sz="2800" spc="-70" dirty="0">
                <a:solidFill>
                  <a:srgbClr val="11478A"/>
                </a:solidFill>
                <a:latin typeface="Microsoft Sans Serif"/>
                <a:cs typeface="Microsoft Sans Serif"/>
              </a:rPr>
              <a:t> </a:t>
            </a:r>
            <a:r>
              <a:rPr sz="2800" spc="-90" dirty="0">
                <a:solidFill>
                  <a:srgbClr val="11478A"/>
                </a:solidFill>
                <a:latin typeface="Microsoft Sans Serif"/>
                <a:cs typeface="Microsoft Sans Serif"/>
              </a:rPr>
              <a:t>gideceğine</a:t>
            </a:r>
            <a:r>
              <a:rPr sz="2800" spc="-180" dirty="0">
                <a:solidFill>
                  <a:srgbClr val="11478A"/>
                </a:solidFill>
                <a:latin typeface="Microsoft Sans Serif"/>
                <a:cs typeface="Microsoft Sans Serif"/>
              </a:rPr>
              <a:t> </a:t>
            </a:r>
            <a:r>
              <a:rPr sz="2800" spc="-85" dirty="0">
                <a:solidFill>
                  <a:srgbClr val="11478A"/>
                </a:solidFill>
                <a:latin typeface="Microsoft Sans Serif"/>
                <a:cs typeface="Microsoft Sans Serif"/>
              </a:rPr>
              <a:t>inanma,</a:t>
            </a:r>
            <a:r>
              <a:rPr sz="2800" spc="-175" dirty="0">
                <a:solidFill>
                  <a:srgbClr val="11478A"/>
                </a:solidFill>
                <a:latin typeface="Microsoft Sans Serif"/>
                <a:cs typeface="Microsoft Sans Serif"/>
              </a:rPr>
              <a:t> </a:t>
            </a:r>
            <a:r>
              <a:rPr sz="2800" spc="-65" dirty="0">
                <a:solidFill>
                  <a:srgbClr val="11478A"/>
                </a:solidFill>
                <a:latin typeface="Microsoft Sans Serif"/>
                <a:cs typeface="Microsoft Sans Serif"/>
              </a:rPr>
              <a:t>zor</a:t>
            </a:r>
            <a:r>
              <a:rPr sz="2800" spc="-155" dirty="0">
                <a:solidFill>
                  <a:srgbClr val="11478A"/>
                </a:solidFill>
                <a:latin typeface="Microsoft Sans Serif"/>
                <a:cs typeface="Microsoft Sans Serif"/>
              </a:rPr>
              <a:t> </a:t>
            </a:r>
            <a:r>
              <a:rPr sz="2800" spc="-80" dirty="0">
                <a:solidFill>
                  <a:srgbClr val="11478A"/>
                </a:solidFill>
                <a:latin typeface="Microsoft Sans Serif"/>
                <a:cs typeface="Microsoft Sans Serif"/>
              </a:rPr>
              <a:t>gelen</a:t>
            </a:r>
            <a:r>
              <a:rPr sz="2800" spc="-170" dirty="0">
                <a:solidFill>
                  <a:srgbClr val="11478A"/>
                </a:solidFill>
                <a:latin typeface="Microsoft Sans Serif"/>
                <a:cs typeface="Microsoft Sans Serif"/>
              </a:rPr>
              <a:t> </a:t>
            </a:r>
            <a:r>
              <a:rPr sz="2800" spc="-90" dirty="0">
                <a:solidFill>
                  <a:srgbClr val="11478A"/>
                </a:solidFill>
                <a:latin typeface="Microsoft Sans Serif"/>
                <a:cs typeface="Microsoft Sans Serif"/>
              </a:rPr>
              <a:t>sorularda</a:t>
            </a:r>
            <a:r>
              <a:rPr sz="2800" spc="-180" dirty="0">
                <a:solidFill>
                  <a:srgbClr val="11478A"/>
                </a:solidFill>
                <a:latin typeface="Microsoft Sans Serif"/>
                <a:cs typeface="Microsoft Sans Serif"/>
              </a:rPr>
              <a:t> </a:t>
            </a:r>
            <a:r>
              <a:rPr sz="2800" spc="-85" dirty="0">
                <a:solidFill>
                  <a:srgbClr val="11478A"/>
                </a:solidFill>
                <a:latin typeface="Microsoft Sans Serif"/>
                <a:cs typeface="Microsoft Sans Serif"/>
              </a:rPr>
              <a:t>paniğe</a:t>
            </a:r>
            <a:r>
              <a:rPr sz="2800" spc="-155" dirty="0">
                <a:solidFill>
                  <a:srgbClr val="11478A"/>
                </a:solidFill>
                <a:latin typeface="Microsoft Sans Serif"/>
                <a:cs typeface="Microsoft Sans Serif"/>
              </a:rPr>
              <a:t> </a:t>
            </a:r>
            <a:r>
              <a:rPr sz="2800" spc="-70" dirty="0">
                <a:solidFill>
                  <a:srgbClr val="11478A"/>
                </a:solidFill>
                <a:latin typeface="Microsoft Sans Serif"/>
                <a:cs typeface="Microsoft Sans Serif"/>
              </a:rPr>
              <a:t>kapılma, </a:t>
            </a:r>
            <a:r>
              <a:rPr sz="2800" spc="-730" dirty="0">
                <a:solidFill>
                  <a:srgbClr val="11478A"/>
                </a:solidFill>
                <a:latin typeface="Microsoft Sans Serif"/>
                <a:cs typeface="Microsoft Sans Serif"/>
              </a:rPr>
              <a:t> </a:t>
            </a:r>
            <a:r>
              <a:rPr sz="2800" spc="-80" dirty="0">
                <a:solidFill>
                  <a:srgbClr val="11478A"/>
                </a:solidFill>
                <a:latin typeface="Microsoft Sans Serif"/>
                <a:cs typeface="Microsoft Sans Serif"/>
              </a:rPr>
              <a:t>gibi</a:t>
            </a:r>
            <a:r>
              <a:rPr sz="2800" spc="-180" dirty="0">
                <a:solidFill>
                  <a:srgbClr val="11478A"/>
                </a:solidFill>
                <a:latin typeface="Microsoft Sans Serif"/>
                <a:cs typeface="Microsoft Sans Serif"/>
              </a:rPr>
              <a:t> </a:t>
            </a:r>
            <a:r>
              <a:rPr sz="2800" spc="-35" dirty="0">
                <a:solidFill>
                  <a:srgbClr val="11478A"/>
                </a:solidFill>
                <a:latin typeface="Microsoft Sans Serif"/>
                <a:cs typeface="Microsoft Sans Serif"/>
              </a:rPr>
              <a:t>bazı</a:t>
            </a:r>
            <a:r>
              <a:rPr sz="2800" spc="-180" dirty="0">
                <a:solidFill>
                  <a:srgbClr val="11478A"/>
                </a:solidFill>
                <a:latin typeface="Microsoft Sans Serif"/>
                <a:cs typeface="Microsoft Sans Serif"/>
              </a:rPr>
              <a:t> </a:t>
            </a:r>
            <a:r>
              <a:rPr sz="2800" spc="-95" dirty="0">
                <a:solidFill>
                  <a:srgbClr val="11478A"/>
                </a:solidFill>
                <a:latin typeface="Microsoft Sans Serif"/>
                <a:cs typeface="Microsoft Sans Serif"/>
              </a:rPr>
              <a:t>fizyolojik</a:t>
            </a:r>
            <a:r>
              <a:rPr sz="2800" spc="-210" dirty="0">
                <a:solidFill>
                  <a:srgbClr val="11478A"/>
                </a:solidFill>
                <a:latin typeface="Microsoft Sans Serif"/>
                <a:cs typeface="Microsoft Sans Serif"/>
              </a:rPr>
              <a:t> </a:t>
            </a:r>
            <a:r>
              <a:rPr sz="2800" spc="-110" dirty="0">
                <a:solidFill>
                  <a:srgbClr val="11478A"/>
                </a:solidFill>
                <a:latin typeface="Microsoft Sans Serif"/>
                <a:cs typeface="Microsoft Sans Serif"/>
              </a:rPr>
              <a:t>belirtilerdir.</a:t>
            </a:r>
            <a:endParaRPr sz="2800">
              <a:latin typeface="Microsoft Sans Serif"/>
              <a:cs typeface="Microsoft Sans Serif"/>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2286000"/>
            <a:ext cx="8000999" cy="997709"/>
          </a:xfrm>
          <a:prstGeom prst="rect">
            <a:avLst/>
          </a:prstGeom>
        </p:spPr>
        <p:txBody>
          <a:bodyPr vert="horz" wrap="square" lIns="0" tIns="12700" rIns="0" bIns="0" rtlCol="0">
            <a:spAutoFit/>
          </a:bodyPr>
          <a:lstStyle/>
          <a:p>
            <a:pPr marL="12700" marR="5080">
              <a:lnSpc>
                <a:spcPct val="100000"/>
              </a:lnSpc>
              <a:spcBef>
                <a:spcPts val="100"/>
              </a:spcBef>
            </a:pPr>
            <a:r>
              <a:rPr sz="3200" spc="-5" dirty="0">
                <a:cs typeface="Microsoft Sans Serif"/>
              </a:rPr>
              <a:t>“Eğer</a:t>
            </a:r>
            <a:r>
              <a:rPr sz="3200" spc="20" dirty="0">
                <a:cs typeface="Microsoft Sans Serif"/>
              </a:rPr>
              <a:t> fırtına</a:t>
            </a:r>
            <a:r>
              <a:rPr sz="3200" spc="35" dirty="0">
                <a:cs typeface="Microsoft Sans Serif"/>
              </a:rPr>
              <a:t> </a:t>
            </a:r>
            <a:r>
              <a:rPr sz="3200" spc="20" dirty="0">
                <a:cs typeface="Microsoft Sans Serif"/>
              </a:rPr>
              <a:t>çıkınca</a:t>
            </a:r>
            <a:r>
              <a:rPr sz="3200" spc="35" dirty="0">
                <a:cs typeface="Microsoft Sans Serif"/>
              </a:rPr>
              <a:t> </a:t>
            </a:r>
            <a:r>
              <a:rPr sz="3200" spc="-10" dirty="0">
                <a:cs typeface="Microsoft Sans Serif"/>
              </a:rPr>
              <a:t>yolcular</a:t>
            </a:r>
            <a:r>
              <a:rPr sz="3200" spc="60" dirty="0">
                <a:cs typeface="Microsoft Sans Serif"/>
              </a:rPr>
              <a:t> </a:t>
            </a:r>
            <a:r>
              <a:rPr sz="3200" spc="-15" dirty="0">
                <a:cs typeface="Microsoft Sans Serif"/>
              </a:rPr>
              <a:t>gemiyi</a:t>
            </a:r>
            <a:r>
              <a:rPr sz="3200" spc="70" dirty="0">
                <a:cs typeface="Microsoft Sans Serif"/>
              </a:rPr>
              <a:t> </a:t>
            </a:r>
            <a:r>
              <a:rPr sz="3200" dirty="0">
                <a:cs typeface="Microsoft Sans Serif"/>
              </a:rPr>
              <a:t>terk</a:t>
            </a:r>
            <a:r>
              <a:rPr sz="3200" spc="25" dirty="0">
                <a:cs typeface="Microsoft Sans Serif"/>
              </a:rPr>
              <a:t> </a:t>
            </a:r>
            <a:r>
              <a:rPr sz="3200" spc="-10" dirty="0">
                <a:cs typeface="Microsoft Sans Serif"/>
              </a:rPr>
              <a:t>etmiş</a:t>
            </a:r>
            <a:r>
              <a:rPr sz="3200" spc="20" dirty="0">
                <a:cs typeface="Microsoft Sans Serif"/>
              </a:rPr>
              <a:t> </a:t>
            </a:r>
            <a:r>
              <a:rPr sz="3200" dirty="0">
                <a:cs typeface="Microsoft Sans Serif"/>
              </a:rPr>
              <a:t>olsalardı </a:t>
            </a:r>
            <a:r>
              <a:rPr sz="3200" spc="-459" dirty="0">
                <a:cs typeface="Microsoft Sans Serif"/>
              </a:rPr>
              <a:t> </a:t>
            </a:r>
            <a:r>
              <a:rPr sz="3200" spc="-5" dirty="0">
                <a:cs typeface="Microsoft Sans Serif"/>
              </a:rPr>
              <a:t>kimse</a:t>
            </a:r>
            <a:r>
              <a:rPr sz="3200" spc="10" dirty="0">
                <a:cs typeface="Microsoft Sans Serif"/>
              </a:rPr>
              <a:t> </a:t>
            </a:r>
            <a:r>
              <a:rPr sz="3200" spc="-10" dirty="0">
                <a:cs typeface="Microsoft Sans Serif"/>
              </a:rPr>
              <a:t>okyanusu</a:t>
            </a:r>
            <a:r>
              <a:rPr sz="3200" spc="60" dirty="0">
                <a:cs typeface="Microsoft Sans Serif"/>
              </a:rPr>
              <a:t> </a:t>
            </a:r>
            <a:r>
              <a:rPr sz="3200" spc="-5" dirty="0">
                <a:cs typeface="Microsoft Sans Serif"/>
              </a:rPr>
              <a:t>geçemezdi”</a:t>
            </a:r>
            <a:endParaRPr sz="3200">
              <a:cs typeface="Microsoft Sans Serif"/>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626234"/>
            <a:ext cx="7778750" cy="1562100"/>
          </a:xfrm>
          <a:prstGeom prst="rect">
            <a:avLst/>
          </a:prstGeom>
        </p:spPr>
        <p:txBody>
          <a:bodyPr vert="horz" wrap="square" lIns="0" tIns="12700" rIns="0" bIns="0" rtlCol="0">
            <a:spAutoFit/>
          </a:bodyPr>
          <a:lstStyle/>
          <a:p>
            <a:pPr marL="195580" indent="-182880">
              <a:lnSpc>
                <a:spcPct val="100000"/>
              </a:lnSpc>
              <a:spcBef>
                <a:spcPts val="100"/>
              </a:spcBef>
              <a:buClr>
                <a:srgbClr val="4F81BC"/>
              </a:buClr>
              <a:buSzPct val="85416"/>
              <a:buChar char="•"/>
              <a:tabLst>
                <a:tab pos="195580" algn="l"/>
              </a:tabLst>
            </a:pPr>
            <a:r>
              <a:rPr sz="2400" spc="-5" dirty="0">
                <a:solidFill>
                  <a:srgbClr val="11478A"/>
                </a:solidFill>
                <a:latin typeface="Microsoft Sans Serif"/>
                <a:cs typeface="Microsoft Sans Serif"/>
              </a:rPr>
              <a:t>Şunu</a:t>
            </a:r>
            <a:r>
              <a:rPr sz="2400" spc="20" dirty="0">
                <a:solidFill>
                  <a:srgbClr val="11478A"/>
                </a:solidFill>
                <a:latin typeface="Microsoft Sans Serif"/>
                <a:cs typeface="Microsoft Sans Serif"/>
              </a:rPr>
              <a:t> </a:t>
            </a:r>
            <a:r>
              <a:rPr sz="2400" spc="5" dirty="0">
                <a:solidFill>
                  <a:srgbClr val="11478A"/>
                </a:solidFill>
                <a:latin typeface="Microsoft Sans Serif"/>
                <a:cs typeface="Microsoft Sans Serif"/>
              </a:rPr>
              <a:t>Unutmayın</a:t>
            </a:r>
            <a:r>
              <a:rPr sz="2400" spc="35" dirty="0">
                <a:solidFill>
                  <a:srgbClr val="11478A"/>
                </a:solidFill>
                <a:latin typeface="Microsoft Sans Serif"/>
                <a:cs typeface="Microsoft Sans Serif"/>
              </a:rPr>
              <a:t> </a:t>
            </a:r>
            <a:r>
              <a:rPr sz="2400" spc="-10" dirty="0">
                <a:solidFill>
                  <a:srgbClr val="11478A"/>
                </a:solidFill>
                <a:latin typeface="Microsoft Sans Serif"/>
                <a:cs typeface="Microsoft Sans Serif"/>
              </a:rPr>
              <a:t>ki</a:t>
            </a:r>
            <a:r>
              <a:rPr sz="2400" spc="10" dirty="0">
                <a:solidFill>
                  <a:srgbClr val="11478A"/>
                </a:solidFill>
                <a:latin typeface="Microsoft Sans Serif"/>
                <a:cs typeface="Microsoft Sans Serif"/>
              </a:rPr>
              <a:t> </a:t>
            </a:r>
            <a:r>
              <a:rPr sz="2400" dirty="0">
                <a:solidFill>
                  <a:srgbClr val="11478A"/>
                </a:solidFill>
                <a:latin typeface="Microsoft Sans Serif"/>
                <a:cs typeface="Microsoft Sans Serif"/>
              </a:rPr>
              <a:t>;</a:t>
            </a:r>
            <a:endParaRPr sz="2400">
              <a:latin typeface="Microsoft Sans Serif"/>
              <a:cs typeface="Microsoft Sans Serif"/>
            </a:endParaRPr>
          </a:p>
          <a:p>
            <a:pPr>
              <a:lnSpc>
                <a:spcPct val="100000"/>
              </a:lnSpc>
              <a:buClr>
                <a:srgbClr val="4F81BC"/>
              </a:buClr>
              <a:buFont typeface="Microsoft Sans Serif"/>
              <a:buChar char="•"/>
            </a:pPr>
            <a:endParaRPr sz="3050">
              <a:latin typeface="Microsoft Sans Serif"/>
              <a:cs typeface="Microsoft Sans Serif"/>
            </a:endParaRPr>
          </a:p>
          <a:p>
            <a:pPr marL="484505" marR="5080" lvl="1" indent="-484505">
              <a:lnSpc>
                <a:spcPct val="100000"/>
              </a:lnSpc>
              <a:buClr>
                <a:srgbClr val="4F81BC"/>
              </a:buClr>
              <a:buSzPct val="85416"/>
              <a:buChar char="•"/>
              <a:tabLst>
                <a:tab pos="484505" algn="l"/>
              </a:tabLst>
            </a:pPr>
            <a:r>
              <a:rPr sz="2400" dirty="0">
                <a:solidFill>
                  <a:srgbClr val="11478A"/>
                </a:solidFill>
                <a:latin typeface="Microsoft Sans Serif"/>
                <a:cs typeface="Microsoft Sans Serif"/>
              </a:rPr>
              <a:t>Bu</a:t>
            </a:r>
            <a:r>
              <a:rPr sz="2400" spc="15" dirty="0">
                <a:solidFill>
                  <a:srgbClr val="11478A"/>
                </a:solidFill>
                <a:latin typeface="Microsoft Sans Serif"/>
                <a:cs typeface="Microsoft Sans Serif"/>
              </a:rPr>
              <a:t> </a:t>
            </a:r>
            <a:r>
              <a:rPr sz="2400" spc="-10" dirty="0">
                <a:solidFill>
                  <a:srgbClr val="11478A"/>
                </a:solidFill>
                <a:latin typeface="Microsoft Sans Serif"/>
                <a:cs typeface="Microsoft Sans Serif"/>
              </a:rPr>
              <a:t>tepkiler</a:t>
            </a:r>
            <a:r>
              <a:rPr sz="2400" spc="40" dirty="0">
                <a:solidFill>
                  <a:srgbClr val="11478A"/>
                </a:solidFill>
                <a:latin typeface="Microsoft Sans Serif"/>
                <a:cs typeface="Microsoft Sans Serif"/>
              </a:rPr>
              <a:t> </a:t>
            </a:r>
            <a:r>
              <a:rPr sz="2400" spc="-5" dirty="0">
                <a:solidFill>
                  <a:srgbClr val="11478A"/>
                </a:solidFill>
                <a:latin typeface="Microsoft Sans Serif"/>
                <a:cs typeface="Microsoft Sans Serif"/>
              </a:rPr>
              <a:t>herkeste</a:t>
            </a:r>
            <a:r>
              <a:rPr sz="2400" spc="20" dirty="0">
                <a:solidFill>
                  <a:srgbClr val="11478A"/>
                </a:solidFill>
                <a:latin typeface="Microsoft Sans Serif"/>
                <a:cs typeface="Microsoft Sans Serif"/>
              </a:rPr>
              <a:t> </a:t>
            </a:r>
            <a:r>
              <a:rPr sz="2400" spc="15" dirty="0">
                <a:solidFill>
                  <a:srgbClr val="11478A"/>
                </a:solidFill>
                <a:latin typeface="Microsoft Sans Serif"/>
                <a:cs typeface="Microsoft Sans Serif"/>
              </a:rPr>
              <a:t>farklı</a:t>
            </a:r>
            <a:r>
              <a:rPr sz="2400" spc="20" dirty="0">
                <a:solidFill>
                  <a:srgbClr val="11478A"/>
                </a:solidFill>
                <a:latin typeface="Microsoft Sans Serif"/>
                <a:cs typeface="Microsoft Sans Serif"/>
              </a:rPr>
              <a:t> </a:t>
            </a:r>
            <a:r>
              <a:rPr sz="2400" spc="-5" dirty="0">
                <a:solidFill>
                  <a:srgbClr val="11478A"/>
                </a:solidFill>
                <a:latin typeface="Microsoft Sans Serif"/>
                <a:cs typeface="Microsoft Sans Serif"/>
              </a:rPr>
              <a:t>ortaya</a:t>
            </a:r>
            <a:r>
              <a:rPr sz="2400" spc="20" dirty="0">
                <a:solidFill>
                  <a:srgbClr val="11478A"/>
                </a:solidFill>
                <a:latin typeface="Microsoft Sans Serif"/>
                <a:cs typeface="Microsoft Sans Serif"/>
              </a:rPr>
              <a:t> </a:t>
            </a:r>
            <a:r>
              <a:rPr sz="2400" spc="15" dirty="0">
                <a:solidFill>
                  <a:srgbClr val="11478A"/>
                </a:solidFill>
                <a:latin typeface="Microsoft Sans Serif"/>
                <a:cs typeface="Microsoft Sans Serif"/>
              </a:rPr>
              <a:t>çıkar</a:t>
            </a:r>
            <a:r>
              <a:rPr sz="2400" spc="40" dirty="0">
                <a:solidFill>
                  <a:srgbClr val="11478A"/>
                </a:solidFill>
                <a:latin typeface="Microsoft Sans Serif"/>
                <a:cs typeface="Microsoft Sans Serif"/>
              </a:rPr>
              <a:t> </a:t>
            </a:r>
            <a:r>
              <a:rPr sz="2400" dirty="0">
                <a:solidFill>
                  <a:srgbClr val="11478A"/>
                </a:solidFill>
                <a:latin typeface="Microsoft Sans Serif"/>
                <a:cs typeface="Microsoft Sans Serif"/>
              </a:rPr>
              <a:t>ve</a:t>
            </a:r>
            <a:r>
              <a:rPr sz="2400" spc="20" dirty="0">
                <a:solidFill>
                  <a:srgbClr val="11478A"/>
                </a:solidFill>
                <a:latin typeface="Microsoft Sans Serif"/>
                <a:cs typeface="Microsoft Sans Serif"/>
              </a:rPr>
              <a:t> </a:t>
            </a:r>
            <a:r>
              <a:rPr sz="2400" spc="-5" dirty="0">
                <a:solidFill>
                  <a:srgbClr val="11478A"/>
                </a:solidFill>
                <a:latin typeface="Microsoft Sans Serif"/>
                <a:cs typeface="Microsoft Sans Serif"/>
              </a:rPr>
              <a:t>her</a:t>
            </a:r>
            <a:r>
              <a:rPr sz="2400" spc="20" dirty="0">
                <a:solidFill>
                  <a:srgbClr val="11478A"/>
                </a:solidFill>
                <a:latin typeface="Microsoft Sans Serif"/>
                <a:cs typeface="Microsoft Sans Serif"/>
              </a:rPr>
              <a:t> </a:t>
            </a:r>
            <a:r>
              <a:rPr sz="2400" spc="-10" dirty="0">
                <a:solidFill>
                  <a:srgbClr val="11478A"/>
                </a:solidFill>
                <a:latin typeface="Microsoft Sans Serif"/>
                <a:cs typeface="Microsoft Sans Serif"/>
              </a:rPr>
              <a:t>insan</a:t>
            </a:r>
            <a:r>
              <a:rPr sz="2400" spc="30" dirty="0">
                <a:solidFill>
                  <a:srgbClr val="11478A"/>
                </a:solidFill>
                <a:latin typeface="Microsoft Sans Serif"/>
                <a:cs typeface="Microsoft Sans Serif"/>
              </a:rPr>
              <a:t> </a:t>
            </a:r>
            <a:r>
              <a:rPr sz="2400" spc="-5" dirty="0">
                <a:solidFill>
                  <a:srgbClr val="11478A"/>
                </a:solidFill>
                <a:latin typeface="Microsoft Sans Serif"/>
                <a:cs typeface="Microsoft Sans Serif"/>
              </a:rPr>
              <a:t>bu </a:t>
            </a:r>
            <a:r>
              <a:rPr sz="2400" spc="-620" dirty="0">
                <a:solidFill>
                  <a:srgbClr val="11478A"/>
                </a:solidFill>
                <a:latin typeface="Microsoft Sans Serif"/>
                <a:cs typeface="Microsoft Sans Serif"/>
              </a:rPr>
              <a:t> </a:t>
            </a:r>
            <a:r>
              <a:rPr sz="2400" dirty="0">
                <a:solidFill>
                  <a:srgbClr val="11478A"/>
                </a:solidFill>
                <a:latin typeface="Microsoft Sans Serif"/>
                <a:cs typeface="Microsoft Sans Serif"/>
              </a:rPr>
              <a:t>sorunu</a:t>
            </a:r>
            <a:r>
              <a:rPr sz="2400" spc="30" dirty="0">
                <a:solidFill>
                  <a:srgbClr val="11478A"/>
                </a:solidFill>
                <a:latin typeface="Microsoft Sans Serif"/>
                <a:cs typeface="Microsoft Sans Serif"/>
              </a:rPr>
              <a:t> </a:t>
            </a:r>
            <a:r>
              <a:rPr sz="2400" spc="15" dirty="0">
                <a:solidFill>
                  <a:srgbClr val="11478A"/>
                </a:solidFill>
                <a:latin typeface="Microsoft Sans Serif"/>
                <a:cs typeface="Microsoft Sans Serif"/>
              </a:rPr>
              <a:t>farklı</a:t>
            </a:r>
            <a:r>
              <a:rPr sz="2400" spc="5" dirty="0">
                <a:solidFill>
                  <a:srgbClr val="11478A"/>
                </a:solidFill>
                <a:latin typeface="Microsoft Sans Serif"/>
                <a:cs typeface="Microsoft Sans Serif"/>
              </a:rPr>
              <a:t> </a:t>
            </a:r>
            <a:r>
              <a:rPr sz="2400" spc="-10" dirty="0">
                <a:solidFill>
                  <a:srgbClr val="11478A"/>
                </a:solidFill>
                <a:latin typeface="Microsoft Sans Serif"/>
                <a:cs typeface="Microsoft Sans Serif"/>
              </a:rPr>
              <a:t>şekilde</a:t>
            </a:r>
            <a:r>
              <a:rPr sz="2400" spc="50" dirty="0">
                <a:solidFill>
                  <a:srgbClr val="11478A"/>
                </a:solidFill>
                <a:latin typeface="Microsoft Sans Serif"/>
                <a:cs typeface="Microsoft Sans Serif"/>
              </a:rPr>
              <a:t> </a:t>
            </a:r>
            <a:r>
              <a:rPr sz="2400" spc="-5" dirty="0">
                <a:solidFill>
                  <a:srgbClr val="11478A"/>
                </a:solidFill>
                <a:latin typeface="Microsoft Sans Serif"/>
                <a:cs typeface="Microsoft Sans Serif"/>
              </a:rPr>
              <a:t>ortaya</a:t>
            </a:r>
            <a:r>
              <a:rPr sz="2400" spc="25" dirty="0">
                <a:solidFill>
                  <a:srgbClr val="11478A"/>
                </a:solidFill>
                <a:latin typeface="Microsoft Sans Serif"/>
                <a:cs typeface="Microsoft Sans Serif"/>
              </a:rPr>
              <a:t> </a:t>
            </a:r>
            <a:r>
              <a:rPr sz="2400" spc="-25" dirty="0">
                <a:solidFill>
                  <a:srgbClr val="11478A"/>
                </a:solidFill>
                <a:latin typeface="Microsoft Sans Serif"/>
                <a:cs typeface="Microsoft Sans Serif"/>
              </a:rPr>
              <a:t>koyar.</a:t>
            </a:r>
            <a:endParaRPr sz="2400">
              <a:latin typeface="Microsoft Sans Serif"/>
              <a:cs typeface="Microsoft Sans Serif"/>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1731" y="647827"/>
            <a:ext cx="349821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Microsoft Sans Serif"/>
                <a:cs typeface="Microsoft Sans Serif"/>
              </a:rPr>
              <a:t>Sınav</a:t>
            </a:r>
            <a:r>
              <a:rPr sz="1800" spc="25" dirty="0">
                <a:latin typeface="Microsoft Sans Serif"/>
                <a:cs typeface="Microsoft Sans Serif"/>
              </a:rPr>
              <a:t> </a:t>
            </a:r>
            <a:r>
              <a:rPr sz="1800" spc="15" dirty="0">
                <a:latin typeface="Microsoft Sans Serif"/>
                <a:cs typeface="Microsoft Sans Serif"/>
              </a:rPr>
              <a:t>sırasında</a:t>
            </a:r>
            <a:r>
              <a:rPr sz="1800" spc="40" dirty="0">
                <a:latin typeface="Microsoft Sans Serif"/>
                <a:cs typeface="Microsoft Sans Serif"/>
              </a:rPr>
              <a:t> </a:t>
            </a:r>
            <a:r>
              <a:rPr sz="1800" spc="-10" dirty="0">
                <a:latin typeface="Microsoft Sans Serif"/>
                <a:cs typeface="Microsoft Sans Serif"/>
              </a:rPr>
              <a:t>bir</a:t>
            </a:r>
            <a:r>
              <a:rPr sz="1800" spc="30" dirty="0">
                <a:latin typeface="Microsoft Sans Serif"/>
                <a:cs typeface="Microsoft Sans Serif"/>
              </a:rPr>
              <a:t> </a:t>
            </a:r>
            <a:r>
              <a:rPr sz="1800" spc="-10" dirty="0">
                <a:latin typeface="Microsoft Sans Serif"/>
                <a:cs typeface="Microsoft Sans Serif"/>
              </a:rPr>
              <a:t>boşluk</a:t>
            </a:r>
            <a:r>
              <a:rPr sz="1800" spc="25" dirty="0">
                <a:latin typeface="Microsoft Sans Serif"/>
                <a:cs typeface="Microsoft Sans Serif"/>
              </a:rPr>
              <a:t> </a:t>
            </a:r>
            <a:r>
              <a:rPr sz="1800" spc="-15" dirty="0">
                <a:latin typeface="Microsoft Sans Serif"/>
                <a:cs typeface="Microsoft Sans Serif"/>
              </a:rPr>
              <a:t>yaşıyor,</a:t>
            </a:r>
            <a:endParaRPr sz="1800">
              <a:latin typeface="Microsoft Sans Serif"/>
              <a:cs typeface="Microsoft Sans Serif"/>
            </a:endParaRPr>
          </a:p>
        </p:txBody>
      </p:sp>
      <p:sp>
        <p:nvSpPr>
          <p:cNvPr id="3" name="object 3"/>
          <p:cNvSpPr txBox="1">
            <a:spLocks noGrp="1"/>
          </p:cNvSpPr>
          <p:nvPr>
            <p:ph type="title"/>
          </p:nvPr>
        </p:nvSpPr>
        <p:spPr>
          <a:xfrm>
            <a:off x="4542790" y="1439621"/>
            <a:ext cx="4301490" cy="300355"/>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000000"/>
                </a:solidFill>
              </a:rPr>
              <a:t>Tüm</a:t>
            </a:r>
            <a:r>
              <a:rPr sz="1800" spc="10" dirty="0">
                <a:solidFill>
                  <a:srgbClr val="000000"/>
                </a:solidFill>
              </a:rPr>
              <a:t> </a:t>
            </a:r>
            <a:r>
              <a:rPr sz="1800" spc="-15" dirty="0">
                <a:solidFill>
                  <a:srgbClr val="000000"/>
                </a:solidFill>
              </a:rPr>
              <a:t>bildiklerinizi</a:t>
            </a:r>
            <a:r>
              <a:rPr sz="1800" spc="60" dirty="0">
                <a:solidFill>
                  <a:srgbClr val="000000"/>
                </a:solidFill>
              </a:rPr>
              <a:t> </a:t>
            </a:r>
            <a:r>
              <a:rPr sz="1800" spc="-5" dirty="0">
                <a:solidFill>
                  <a:srgbClr val="000000"/>
                </a:solidFill>
              </a:rPr>
              <a:t>unuttuğunuzu</a:t>
            </a:r>
            <a:r>
              <a:rPr sz="1800" spc="5" dirty="0">
                <a:solidFill>
                  <a:srgbClr val="000000"/>
                </a:solidFill>
              </a:rPr>
              <a:t> </a:t>
            </a:r>
            <a:r>
              <a:rPr sz="1800" spc="-20" dirty="0">
                <a:solidFill>
                  <a:srgbClr val="000000"/>
                </a:solidFill>
              </a:rPr>
              <a:t>hissediyor,</a:t>
            </a:r>
            <a:endParaRPr sz="1800"/>
          </a:p>
        </p:txBody>
      </p:sp>
      <p:sp>
        <p:nvSpPr>
          <p:cNvPr id="4" name="object 4"/>
          <p:cNvSpPr txBox="1"/>
          <p:nvPr/>
        </p:nvSpPr>
        <p:spPr>
          <a:xfrm>
            <a:off x="541731" y="2448559"/>
            <a:ext cx="4004945" cy="574040"/>
          </a:xfrm>
          <a:prstGeom prst="rect">
            <a:avLst/>
          </a:prstGeom>
        </p:spPr>
        <p:txBody>
          <a:bodyPr vert="horz" wrap="square" lIns="0" tIns="12700" rIns="0" bIns="0" rtlCol="0">
            <a:spAutoFit/>
          </a:bodyPr>
          <a:lstStyle/>
          <a:p>
            <a:pPr marL="12700" marR="5080">
              <a:lnSpc>
                <a:spcPct val="100000"/>
              </a:lnSpc>
              <a:spcBef>
                <a:spcPts val="100"/>
              </a:spcBef>
            </a:pPr>
            <a:r>
              <a:rPr sz="1800" spc="-10" dirty="0">
                <a:latin typeface="Microsoft Sans Serif"/>
                <a:cs typeface="Microsoft Sans Serif"/>
              </a:rPr>
              <a:t>Kendinizde</a:t>
            </a:r>
            <a:r>
              <a:rPr sz="1800" spc="35" dirty="0">
                <a:latin typeface="Microsoft Sans Serif"/>
                <a:cs typeface="Microsoft Sans Serif"/>
              </a:rPr>
              <a:t> </a:t>
            </a:r>
            <a:r>
              <a:rPr sz="1800" spc="15" dirty="0">
                <a:latin typeface="Microsoft Sans Serif"/>
                <a:cs typeface="Microsoft Sans Serif"/>
              </a:rPr>
              <a:t>bazı</a:t>
            </a:r>
            <a:r>
              <a:rPr sz="1800" spc="25" dirty="0">
                <a:latin typeface="Microsoft Sans Serif"/>
                <a:cs typeface="Microsoft Sans Serif"/>
              </a:rPr>
              <a:t> </a:t>
            </a:r>
            <a:r>
              <a:rPr sz="1800" spc="-10" dirty="0">
                <a:latin typeface="Microsoft Sans Serif"/>
                <a:cs typeface="Microsoft Sans Serif"/>
              </a:rPr>
              <a:t>fiziksel</a:t>
            </a:r>
            <a:r>
              <a:rPr sz="1800" spc="25" dirty="0">
                <a:latin typeface="Microsoft Sans Serif"/>
                <a:cs typeface="Microsoft Sans Serif"/>
              </a:rPr>
              <a:t> </a:t>
            </a:r>
            <a:r>
              <a:rPr sz="1800" spc="-10" dirty="0">
                <a:latin typeface="Microsoft Sans Serif"/>
                <a:cs typeface="Microsoft Sans Serif"/>
              </a:rPr>
              <a:t>değişimleri</a:t>
            </a:r>
            <a:r>
              <a:rPr sz="1800" spc="45" dirty="0">
                <a:latin typeface="Microsoft Sans Serif"/>
                <a:cs typeface="Microsoft Sans Serif"/>
              </a:rPr>
              <a:t> </a:t>
            </a:r>
            <a:r>
              <a:rPr sz="1800" spc="-5" dirty="0">
                <a:latin typeface="Microsoft Sans Serif"/>
                <a:cs typeface="Microsoft Sans Serif"/>
              </a:rPr>
              <a:t>fark </a:t>
            </a:r>
            <a:r>
              <a:rPr sz="1800" spc="-465" dirty="0">
                <a:latin typeface="Microsoft Sans Serif"/>
                <a:cs typeface="Microsoft Sans Serif"/>
              </a:rPr>
              <a:t> </a:t>
            </a:r>
            <a:r>
              <a:rPr sz="1800" spc="-25" dirty="0">
                <a:latin typeface="Microsoft Sans Serif"/>
                <a:cs typeface="Microsoft Sans Serif"/>
              </a:rPr>
              <a:t>ediyor,</a:t>
            </a:r>
            <a:endParaRPr sz="1800">
              <a:latin typeface="Microsoft Sans Serif"/>
              <a:cs typeface="Microsoft Sans Serif"/>
            </a:endParaRPr>
          </a:p>
        </p:txBody>
      </p:sp>
      <p:sp>
        <p:nvSpPr>
          <p:cNvPr id="5" name="object 5"/>
          <p:cNvSpPr txBox="1"/>
          <p:nvPr/>
        </p:nvSpPr>
        <p:spPr>
          <a:xfrm>
            <a:off x="1707007" y="3840226"/>
            <a:ext cx="7136765" cy="848994"/>
          </a:xfrm>
          <a:prstGeom prst="rect">
            <a:avLst/>
          </a:prstGeom>
        </p:spPr>
        <p:txBody>
          <a:bodyPr vert="horz" wrap="square" lIns="0" tIns="12700" rIns="0" bIns="0" rtlCol="0">
            <a:spAutoFit/>
          </a:bodyPr>
          <a:lstStyle/>
          <a:p>
            <a:pPr marL="534035" marR="5715" indent="-521970" algn="r">
              <a:lnSpc>
                <a:spcPct val="100000"/>
              </a:lnSpc>
              <a:spcBef>
                <a:spcPts val="100"/>
              </a:spcBef>
            </a:pPr>
            <a:r>
              <a:rPr sz="1800" spc="5" dirty="0">
                <a:latin typeface="Microsoft Sans Serif"/>
                <a:cs typeface="Microsoft Sans Serif"/>
              </a:rPr>
              <a:t>Sınavdan</a:t>
            </a:r>
            <a:r>
              <a:rPr sz="1800" spc="50" dirty="0">
                <a:latin typeface="Microsoft Sans Serif"/>
                <a:cs typeface="Microsoft Sans Serif"/>
              </a:rPr>
              <a:t> </a:t>
            </a:r>
            <a:r>
              <a:rPr sz="1800" spc="-5" dirty="0">
                <a:latin typeface="Microsoft Sans Serif"/>
                <a:cs typeface="Microsoft Sans Serif"/>
              </a:rPr>
              <a:t>sonra,</a:t>
            </a:r>
            <a:r>
              <a:rPr sz="1800" spc="25" dirty="0">
                <a:latin typeface="Microsoft Sans Serif"/>
                <a:cs typeface="Microsoft Sans Serif"/>
              </a:rPr>
              <a:t> </a:t>
            </a:r>
            <a:r>
              <a:rPr sz="1800" spc="-5" dirty="0">
                <a:latin typeface="Microsoft Sans Serif"/>
                <a:cs typeface="Microsoft Sans Serif"/>
              </a:rPr>
              <a:t>serbest</a:t>
            </a:r>
            <a:r>
              <a:rPr sz="1800" spc="35" dirty="0">
                <a:latin typeface="Microsoft Sans Serif"/>
                <a:cs typeface="Microsoft Sans Serif"/>
              </a:rPr>
              <a:t> </a:t>
            </a:r>
            <a:r>
              <a:rPr sz="1800" spc="-10" dirty="0">
                <a:latin typeface="Microsoft Sans Serif"/>
                <a:cs typeface="Microsoft Sans Serif"/>
              </a:rPr>
              <a:t>bir</a:t>
            </a:r>
            <a:r>
              <a:rPr sz="1800" spc="25" dirty="0">
                <a:latin typeface="Microsoft Sans Serif"/>
                <a:cs typeface="Microsoft Sans Serif"/>
              </a:rPr>
              <a:t> </a:t>
            </a:r>
            <a:r>
              <a:rPr sz="1800" spc="-5" dirty="0">
                <a:latin typeface="Microsoft Sans Serif"/>
                <a:cs typeface="Microsoft Sans Serif"/>
              </a:rPr>
              <a:t>ortamda</a:t>
            </a:r>
            <a:r>
              <a:rPr sz="1800" spc="35" dirty="0">
                <a:latin typeface="Microsoft Sans Serif"/>
                <a:cs typeface="Microsoft Sans Serif"/>
              </a:rPr>
              <a:t> </a:t>
            </a:r>
            <a:r>
              <a:rPr sz="1800" dirty="0">
                <a:latin typeface="Microsoft Sans Serif"/>
                <a:cs typeface="Microsoft Sans Serif"/>
              </a:rPr>
              <a:t>ve</a:t>
            </a:r>
            <a:r>
              <a:rPr sz="1800" spc="25" dirty="0">
                <a:latin typeface="Microsoft Sans Serif"/>
                <a:cs typeface="Microsoft Sans Serif"/>
              </a:rPr>
              <a:t> </a:t>
            </a:r>
            <a:r>
              <a:rPr sz="1800" dirty="0">
                <a:latin typeface="Microsoft Sans Serif"/>
                <a:cs typeface="Microsoft Sans Serif"/>
              </a:rPr>
              <a:t>rahatlamış</a:t>
            </a:r>
            <a:r>
              <a:rPr sz="1800" spc="40" dirty="0">
                <a:latin typeface="Microsoft Sans Serif"/>
                <a:cs typeface="Microsoft Sans Serif"/>
              </a:rPr>
              <a:t> </a:t>
            </a:r>
            <a:r>
              <a:rPr sz="1800" spc="-10" dirty="0">
                <a:latin typeface="Microsoft Sans Serif"/>
                <a:cs typeface="Microsoft Sans Serif"/>
              </a:rPr>
              <a:t>olduğunuzda</a:t>
            </a:r>
            <a:r>
              <a:rPr sz="1800" spc="60" dirty="0">
                <a:latin typeface="Microsoft Sans Serif"/>
                <a:cs typeface="Microsoft Sans Serif"/>
              </a:rPr>
              <a:t> </a:t>
            </a:r>
            <a:r>
              <a:rPr sz="1800" spc="10" dirty="0">
                <a:latin typeface="Microsoft Sans Serif"/>
                <a:cs typeface="Microsoft Sans Serif"/>
              </a:rPr>
              <a:t>sınav </a:t>
            </a:r>
            <a:r>
              <a:rPr sz="1800" spc="-465" dirty="0">
                <a:latin typeface="Microsoft Sans Serif"/>
                <a:cs typeface="Microsoft Sans Serif"/>
              </a:rPr>
              <a:t> </a:t>
            </a:r>
            <a:r>
              <a:rPr sz="1800" spc="10" dirty="0">
                <a:latin typeface="Microsoft Sans Serif"/>
                <a:cs typeface="Microsoft Sans Serif"/>
              </a:rPr>
              <a:t>sorularını</a:t>
            </a:r>
            <a:r>
              <a:rPr sz="1800" spc="50" dirty="0">
                <a:latin typeface="Microsoft Sans Serif"/>
                <a:cs typeface="Microsoft Sans Serif"/>
              </a:rPr>
              <a:t> </a:t>
            </a:r>
            <a:r>
              <a:rPr sz="1800" spc="-10" dirty="0">
                <a:latin typeface="Microsoft Sans Serif"/>
                <a:cs typeface="Microsoft Sans Serif"/>
              </a:rPr>
              <a:t>cevaplayabiliyor</a:t>
            </a:r>
            <a:r>
              <a:rPr sz="1800" spc="85" dirty="0">
                <a:latin typeface="Microsoft Sans Serif"/>
                <a:cs typeface="Microsoft Sans Serif"/>
              </a:rPr>
              <a:t> </a:t>
            </a:r>
            <a:r>
              <a:rPr sz="1800" dirty="0">
                <a:latin typeface="Microsoft Sans Serif"/>
                <a:cs typeface="Microsoft Sans Serif"/>
              </a:rPr>
              <a:t>ve</a:t>
            </a:r>
            <a:r>
              <a:rPr sz="1800" spc="25" dirty="0">
                <a:latin typeface="Microsoft Sans Serif"/>
                <a:cs typeface="Microsoft Sans Serif"/>
              </a:rPr>
              <a:t> </a:t>
            </a:r>
            <a:r>
              <a:rPr sz="1800" spc="-10" dirty="0">
                <a:latin typeface="Microsoft Sans Serif"/>
                <a:cs typeface="Microsoft Sans Serif"/>
              </a:rPr>
              <a:t>gerçek</a:t>
            </a:r>
            <a:r>
              <a:rPr sz="1800" spc="45" dirty="0">
                <a:latin typeface="Microsoft Sans Serif"/>
                <a:cs typeface="Microsoft Sans Serif"/>
              </a:rPr>
              <a:t> </a:t>
            </a:r>
            <a:r>
              <a:rPr sz="1800" spc="5" dirty="0">
                <a:latin typeface="Microsoft Sans Serif"/>
                <a:cs typeface="Microsoft Sans Serif"/>
              </a:rPr>
              <a:t>performansınıza</a:t>
            </a:r>
            <a:r>
              <a:rPr sz="1800" spc="55" dirty="0">
                <a:latin typeface="Microsoft Sans Serif"/>
                <a:cs typeface="Microsoft Sans Serif"/>
              </a:rPr>
              <a:t> </a:t>
            </a:r>
            <a:r>
              <a:rPr sz="1800" spc="-5" dirty="0">
                <a:latin typeface="Microsoft Sans Serif"/>
                <a:cs typeface="Microsoft Sans Serif"/>
              </a:rPr>
              <a:t>bu</a:t>
            </a:r>
            <a:r>
              <a:rPr sz="1800" spc="20" dirty="0">
                <a:latin typeface="Microsoft Sans Serif"/>
                <a:cs typeface="Microsoft Sans Serif"/>
              </a:rPr>
              <a:t> </a:t>
            </a:r>
            <a:r>
              <a:rPr sz="1800" spc="-10" dirty="0">
                <a:latin typeface="Microsoft Sans Serif"/>
                <a:cs typeface="Microsoft Sans Serif"/>
              </a:rPr>
              <a:t>sebeple</a:t>
            </a:r>
            <a:endParaRPr sz="1800">
              <a:latin typeface="Microsoft Sans Serif"/>
              <a:cs typeface="Microsoft Sans Serif"/>
            </a:endParaRPr>
          </a:p>
          <a:p>
            <a:pPr marR="5080" algn="r">
              <a:lnSpc>
                <a:spcPct val="100000"/>
              </a:lnSpc>
            </a:pPr>
            <a:r>
              <a:rPr sz="1800" spc="10" dirty="0">
                <a:latin typeface="Microsoft Sans Serif"/>
                <a:cs typeface="Microsoft Sans Serif"/>
              </a:rPr>
              <a:t>ulaşamadığınıza</a:t>
            </a:r>
            <a:r>
              <a:rPr sz="1800" spc="55" dirty="0">
                <a:latin typeface="Microsoft Sans Serif"/>
                <a:cs typeface="Microsoft Sans Serif"/>
              </a:rPr>
              <a:t> </a:t>
            </a:r>
            <a:r>
              <a:rPr sz="1800" dirty="0">
                <a:latin typeface="Microsoft Sans Serif"/>
                <a:cs typeface="Microsoft Sans Serif"/>
              </a:rPr>
              <a:t>inanıyorsanız</a:t>
            </a:r>
            <a:endParaRPr sz="1800">
              <a:latin typeface="Microsoft Sans Serif"/>
              <a:cs typeface="Microsoft Sans Serif"/>
            </a:endParaRPr>
          </a:p>
        </p:txBody>
      </p:sp>
      <p:sp>
        <p:nvSpPr>
          <p:cNvPr id="6" name="object 6"/>
          <p:cNvSpPr txBox="1"/>
          <p:nvPr/>
        </p:nvSpPr>
        <p:spPr>
          <a:xfrm>
            <a:off x="1020267" y="5398414"/>
            <a:ext cx="7557770" cy="635000"/>
          </a:xfrm>
          <a:prstGeom prst="rect">
            <a:avLst/>
          </a:prstGeom>
        </p:spPr>
        <p:txBody>
          <a:bodyPr vert="horz" wrap="square" lIns="0" tIns="12065" rIns="0" bIns="0" rtlCol="0">
            <a:spAutoFit/>
          </a:bodyPr>
          <a:lstStyle/>
          <a:p>
            <a:pPr marL="12700">
              <a:lnSpc>
                <a:spcPct val="100000"/>
              </a:lnSpc>
              <a:spcBef>
                <a:spcPts val="95"/>
              </a:spcBef>
            </a:pPr>
            <a:r>
              <a:rPr sz="4000" spc="-105" dirty="0">
                <a:solidFill>
                  <a:srgbClr val="1F487C"/>
                </a:solidFill>
                <a:latin typeface="Microsoft Sans Serif"/>
                <a:cs typeface="Microsoft Sans Serif"/>
              </a:rPr>
              <a:t>S</a:t>
            </a:r>
            <a:r>
              <a:rPr sz="4000" spc="-100" dirty="0">
                <a:solidFill>
                  <a:srgbClr val="1F487C"/>
                </a:solidFill>
                <a:latin typeface="Microsoft Sans Serif"/>
                <a:cs typeface="Microsoft Sans Serif"/>
              </a:rPr>
              <a:t>I</a:t>
            </a:r>
            <a:r>
              <a:rPr sz="4000" spc="-110" dirty="0">
                <a:solidFill>
                  <a:srgbClr val="1F487C"/>
                </a:solidFill>
                <a:latin typeface="Microsoft Sans Serif"/>
                <a:cs typeface="Microsoft Sans Serif"/>
              </a:rPr>
              <a:t>N</a:t>
            </a:r>
            <a:r>
              <a:rPr sz="4000" spc="-405" dirty="0">
                <a:solidFill>
                  <a:srgbClr val="1F487C"/>
                </a:solidFill>
                <a:latin typeface="Microsoft Sans Serif"/>
                <a:cs typeface="Microsoft Sans Serif"/>
              </a:rPr>
              <a:t>A</a:t>
            </a:r>
            <a:r>
              <a:rPr sz="4000" spc="-5" dirty="0">
                <a:solidFill>
                  <a:srgbClr val="1F487C"/>
                </a:solidFill>
                <a:latin typeface="Microsoft Sans Serif"/>
                <a:cs typeface="Microsoft Sans Serif"/>
              </a:rPr>
              <a:t>V</a:t>
            </a:r>
            <a:r>
              <a:rPr sz="4000" spc="-165" dirty="0">
                <a:solidFill>
                  <a:srgbClr val="1F487C"/>
                </a:solidFill>
                <a:latin typeface="Microsoft Sans Serif"/>
                <a:cs typeface="Microsoft Sans Serif"/>
              </a:rPr>
              <a:t> </a:t>
            </a:r>
            <a:r>
              <a:rPr sz="4000" spc="-105" dirty="0">
                <a:solidFill>
                  <a:srgbClr val="1F487C"/>
                </a:solidFill>
                <a:latin typeface="Microsoft Sans Serif"/>
                <a:cs typeface="Microsoft Sans Serif"/>
              </a:rPr>
              <a:t>K</a:t>
            </a:r>
            <a:r>
              <a:rPr sz="4000" spc="-405" dirty="0">
                <a:solidFill>
                  <a:srgbClr val="1F487C"/>
                </a:solidFill>
                <a:latin typeface="Microsoft Sans Serif"/>
                <a:cs typeface="Microsoft Sans Serif"/>
              </a:rPr>
              <a:t>A</a:t>
            </a:r>
            <a:r>
              <a:rPr sz="4000" spc="-105" dirty="0">
                <a:solidFill>
                  <a:srgbClr val="1F487C"/>
                </a:solidFill>
                <a:latin typeface="Microsoft Sans Serif"/>
                <a:cs typeface="Microsoft Sans Serif"/>
              </a:rPr>
              <a:t>YG</a:t>
            </a:r>
            <a:r>
              <a:rPr sz="4000" spc="-100" dirty="0">
                <a:solidFill>
                  <a:srgbClr val="1F487C"/>
                </a:solidFill>
                <a:latin typeface="Microsoft Sans Serif"/>
                <a:cs typeface="Microsoft Sans Serif"/>
              </a:rPr>
              <a:t>I</a:t>
            </a:r>
            <a:r>
              <a:rPr sz="4000" spc="-105" dirty="0">
                <a:solidFill>
                  <a:srgbClr val="1F487C"/>
                </a:solidFill>
                <a:latin typeface="Microsoft Sans Serif"/>
                <a:cs typeface="Microsoft Sans Serif"/>
              </a:rPr>
              <a:t>S</a:t>
            </a:r>
            <a:r>
              <a:rPr sz="4000" spc="-5" dirty="0">
                <a:solidFill>
                  <a:srgbClr val="1F487C"/>
                </a:solidFill>
                <a:latin typeface="Microsoft Sans Serif"/>
                <a:cs typeface="Microsoft Sans Serif"/>
              </a:rPr>
              <a:t>I</a:t>
            </a:r>
            <a:r>
              <a:rPr sz="4000" spc="-254" dirty="0">
                <a:solidFill>
                  <a:srgbClr val="1F487C"/>
                </a:solidFill>
                <a:latin typeface="Microsoft Sans Serif"/>
                <a:cs typeface="Microsoft Sans Serif"/>
              </a:rPr>
              <a:t> </a:t>
            </a:r>
            <a:r>
              <a:rPr sz="4000" spc="-405" dirty="0">
                <a:solidFill>
                  <a:srgbClr val="1F487C"/>
                </a:solidFill>
                <a:latin typeface="Microsoft Sans Serif"/>
                <a:cs typeface="Microsoft Sans Serif"/>
              </a:rPr>
              <a:t>Y</a:t>
            </a:r>
            <a:r>
              <a:rPr sz="4000" spc="-105" dirty="0">
                <a:solidFill>
                  <a:srgbClr val="1F487C"/>
                </a:solidFill>
                <a:latin typeface="Microsoft Sans Serif"/>
                <a:cs typeface="Microsoft Sans Serif"/>
              </a:rPr>
              <a:t>AŞ</a:t>
            </a:r>
            <a:r>
              <a:rPr sz="4000" spc="-100" dirty="0">
                <a:solidFill>
                  <a:srgbClr val="1F487C"/>
                </a:solidFill>
                <a:latin typeface="Microsoft Sans Serif"/>
                <a:cs typeface="Microsoft Sans Serif"/>
              </a:rPr>
              <a:t>I</a:t>
            </a:r>
            <a:r>
              <a:rPr sz="4000" spc="-105" dirty="0">
                <a:solidFill>
                  <a:srgbClr val="1F487C"/>
                </a:solidFill>
                <a:latin typeface="Microsoft Sans Serif"/>
                <a:cs typeface="Microsoft Sans Serif"/>
              </a:rPr>
              <a:t>YO</a:t>
            </a:r>
            <a:r>
              <a:rPr sz="4000" spc="-110" dirty="0">
                <a:solidFill>
                  <a:srgbClr val="1F487C"/>
                </a:solidFill>
                <a:latin typeface="Microsoft Sans Serif"/>
                <a:cs typeface="Microsoft Sans Serif"/>
              </a:rPr>
              <a:t>R</a:t>
            </a:r>
            <a:r>
              <a:rPr sz="4000" spc="-105" dirty="0">
                <a:solidFill>
                  <a:srgbClr val="1F487C"/>
                </a:solidFill>
                <a:latin typeface="Microsoft Sans Serif"/>
                <a:cs typeface="Microsoft Sans Serif"/>
              </a:rPr>
              <a:t>S</a:t>
            </a:r>
            <a:r>
              <a:rPr sz="4000" spc="-110" dirty="0">
                <a:solidFill>
                  <a:srgbClr val="1F487C"/>
                </a:solidFill>
                <a:latin typeface="Microsoft Sans Serif"/>
                <a:cs typeface="Microsoft Sans Serif"/>
              </a:rPr>
              <a:t>UNU</a:t>
            </a:r>
            <a:r>
              <a:rPr sz="4000" spc="-105" dirty="0">
                <a:solidFill>
                  <a:srgbClr val="1F487C"/>
                </a:solidFill>
                <a:latin typeface="Microsoft Sans Serif"/>
                <a:cs typeface="Microsoft Sans Serif"/>
              </a:rPr>
              <a:t>Z</a:t>
            </a:r>
            <a:r>
              <a:rPr sz="4000" spc="-5" dirty="0">
                <a:solidFill>
                  <a:srgbClr val="1F487C"/>
                </a:solidFill>
                <a:latin typeface="Microsoft Sans Serif"/>
                <a:cs typeface="Microsoft Sans Serif"/>
              </a:rPr>
              <a:t>.</a:t>
            </a:r>
            <a:endParaRPr sz="4000">
              <a:latin typeface="Microsoft Sans Serif"/>
              <a:cs typeface="Microsoft Sans Serif"/>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97737"/>
            <a:ext cx="7072630" cy="635000"/>
          </a:xfrm>
          <a:prstGeom prst="rect">
            <a:avLst/>
          </a:prstGeom>
        </p:spPr>
        <p:txBody>
          <a:bodyPr vert="horz" wrap="square" lIns="0" tIns="12065" rIns="0" bIns="0" rtlCol="0">
            <a:spAutoFit/>
          </a:bodyPr>
          <a:lstStyle/>
          <a:p>
            <a:pPr marL="12700">
              <a:lnSpc>
                <a:spcPct val="100000"/>
              </a:lnSpc>
              <a:spcBef>
                <a:spcPts val="95"/>
              </a:spcBef>
            </a:pPr>
            <a:r>
              <a:rPr spc="-105" dirty="0"/>
              <a:t>S</a:t>
            </a:r>
            <a:r>
              <a:rPr spc="100" dirty="0"/>
              <a:t>ı</a:t>
            </a:r>
            <a:r>
              <a:rPr spc="-105" dirty="0"/>
              <a:t>na</a:t>
            </a:r>
            <a:r>
              <a:rPr spc="-5" dirty="0"/>
              <a:t>v</a:t>
            </a:r>
            <a:r>
              <a:rPr spc="-160" dirty="0"/>
              <a:t> </a:t>
            </a:r>
            <a:r>
              <a:rPr spc="-100" dirty="0"/>
              <a:t>k</a:t>
            </a:r>
            <a:r>
              <a:rPr spc="-105" dirty="0"/>
              <a:t>a</a:t>
            </a:r>
            <a:r>
              <a:rPr spc="-100" dirty="0"/>
              <a:t>y</a:t>
            </a:r>
            <a:r>
              <a:rPr spc="-105" dirty="0"/>
              <a:t>g</a:t>
            </a:r>
            <a:r>
              <a:rPr spc="100" dirty="0"/>
              <a:t>ı</a:t>
            </a:r>
            <a:r>
              <a:rPr spc="-100" dirty="0"/>
              <a:t>s</a:t>
            </a:r>
            <a:r>
              <a:rPr spc="195" dirty="0"/>
              <a:t>ı</a:t>
            </a:r>
            <a:r>
              <a:rPr spc="-185" dirty="0"/>
              <a:t> </a:t>
            </a:r>
            <a:r>
              <a:rPr spc="-100" dirty="0"/>
              <a:t>y</a:t>
            </a:r>
            <a:r>
              <a:rPr spc="-105" dirty="0"/>
              <a:t>ü</a:t>
            </a:r>
            <a:r>
              <a:rPr spc="-100" dirty="0"/>
              <a:t>ks</a:t>
            </a:r>
            <a:r>
              <a:rPr spc="-105" dirty="0"/>
              <a:t>e</a:t>
            </a:r>
            <a:r>
              <a:rPr spc="-5" dirty="0"/>
              <a:t>k</a:t>
            </a:r>
            <a:r>
              <a:rPr spc="-175" dirty="0"/>
              <a:t> </a:t>
            </a:r>
            <a:r>
              <a:rPr spc="-105" dirty="0"/>
              <a:t>o</a:t>
            </a:r>
            <a:r>
              <a:rPr spc="-125" dirty="0"/>
              <a:t>l</a:t>
            </a:r>
            <a:r>
              <a:rPr spc="-105" dirty="0"/>
              <a:t>duğunda</a:t>
            </a:r>
            <a:r>
              <a:rPr spc="-5" dirty="0"/>
              <a:t>;</a:t>
            </a:r>
          </a:p>
        </p:txBody>
      </p:sp>
      <p:grpSp>
        <p:nvGrpSpPr>
          <p:cNvPr id="3" name="object 3"/>
          <p:cNvGrpSpPr/>
          <p:nvPr/>
        </p:nvGrpSpPr>
        <p:grpSpPr>
          <a:xfrm>
            <a:off x="5455920" y="1612391"/>
            <a:ext cx="3413125" cy="4062729"/>
            <a:chOff x="5455920" y="1612391"/>
            <a:chExt cx="3413125" cy="4062729"/>
          </a:xfrm>
        </p:grpSpPr>
        <p:pic>
          <p:nvPicPr>
            <p:cNvPr id="4" name="object 4"/>
            <p:cNvPicPr/>
            <p:nvPr/>
          </p:nvPicPr>
          <p:blipFill>
            <a:blip r:embed="rId2" cstate="print"/>
            <a:stretch>
              <a:fillRect/>
            </a:stretch>
          </p:blipFill>
          <p:spPr>
            <a:xfrm>
              <a:off x="5668415" y="1902018"/>
              <a:ext cx="132030" cy="136392"/>
            </a:xfrm>
            <a:prstGeom prst="rect">
              <a:avLst/>
            </a:prstGeom>
          </p:spPr>
        </p:pic>
        <p:pic>
          <p:nvPicPr>
            <p:cNvPr id="5" name="object 5"/>
            <p:cNvPicPr/>
            <p:nvPr/>
          </p:nvPicPr>
          <p:blipFill>
            <a:blip r:embed="rId3" cstate="print"/>
            <a:stretch>
              <a:fillRect/>
            </a:stretch>
          </p:blipFill>
          <p:spPr>
            <a:xfrm>
              <a:off x="5585460" y="1612391"/>
              <a:ext cx="1666493" cy="733805"/>
            </a:xfrm>
            <a:prstGeom prst="rect">
              <a:avLst/>
            </a:prstGeom>
          </p:spPr>
        </p:pic>
        <p:pic>
          <p:nvPicPr>
            <p:cNvPr id="6" name="object 6"/>
            <p:cNvPicPr/>
            <p:nvPr/>
          </p:nvPicPr>
          <p:blipFill>
            <a:blip r:embed="rId4" cstate="print"/>
            <a:stretch>
              <a:fillRect/>
            </a:stretch>
          </p:blipFill>
          <p:spPr>
            <a:xfrm>
              <a:off x="6815328" y="1612391"/>
              <a:ext cx="1796033" cy="733805"/>
            </a:xfrm>
            <a:prstGeom prst="rect">
              <a:avLst/>
            </a:prstGeom>
          </p:spPr>
        </p:pic>
        <p:pic>
          <p:nvPicPr>
            <p:cNvPr id="7" name="object 7"/>
            <p:cNvPicPr/>
            <p:nvPr/>
          </p:nvPicPr>
          <p:blipFill>
            <a:blip r:embed="rId5" cstate="print"/>
            <a:stretch>
              <a:fillRect/>
            </a:stretch>
          </p:blipFill>
          <p:spPr>
            <a:xfrm>
              <a:off x="5455920" y="2008631"/>
              <a:ext cx="2989326" cy="733806"/>
            </a:xfrm>
            <a:prstGeom prst="rect">
              <a:avLst/>
            </a:prstGeom>
          </p:spPr>
        </p:pic>
        <p:pic>
          <p:nvPicPr>
            <p:cNvPr id="8" name="object 8"/>
            <p:cNvPicPr/>
            <p:nvPr/>
          </p:nvPicPr>
          <p:blipFill>
            <a:blip r:embed="rId6" cstate="print"/>
            <a:stretch>
              <a:fillRect/>
            </a:stretch>
          </p:blipFill>
          <p:spPr>
            <a:xfrm>
              <a:off x="5455920" y="2404872"/>
              <a:ext cx="2347722" cy="733805"/>
            </a:xfrm>
            <a:prstGeom prst="rect">
              <a:avLst/>
            </a:prstGeom>
          </p:spPr>
        </p:pic>
        <p:pic>
          <p:nvPicPr>
            <p:cNvPr id="9" name="object 9"/>
            <p:cNvPicPr/>
            <p:nvPr/>
          </p:nvPicPr>
          <p:blipFill>
            <a:blip r:embed="rId7" cstate="print"/>
            <a:stretch>
              <a:fillRect/>
            </a:stretch>
          </p:blipFill>
          <p:spPr>
            <a:xfrm>
              <a:off x="5455920" y="2801111"/>
              <a:ext cx="1684781" cy="733806"/>
            </a:xfrm>
            <a:prstGeom prst="rect">
              <a:avLst/>
            </a:prstGeom>
          </p:spPr>
        </p:pic>
        <p:pic>
          <p:nvPicPr>
            <p:cNvPr id="10" name="object 10"/>
            <p:cNvPicPr/>
            <p:nvPr/>
          </p:nvPicPr>
          <p:blipFill>
            <a:blip r:embed="rId8" cstate="print"/>
            <a:stretch>
              <a:fillRect/>
            </a:stretch>
          </p:blipFill>
          <p:spPr>
            <a:xfrm>
              <a:off x="5463540" y="3307080"/>
              <a:ext cx="541782" cy="677418"/>
            </a:xfrm>
            <a:prstGeom prst="rect">
              <a:avLst/>
            </a:prstGeom>
          </p:spPr>
        </p:pic>
        <p:pic>
          <p:nvPicPr>
            <p:cNvPr id="11" name="object 11"/>
            <p:cNvPicPr/>
            <p:nvPr/>
          </p:nvPicPr>
          <p:blipFill>
            <a:blip r:embed="rId9" cstate="print"/>
            <a:stretch>
              <a:fillRect/>
            </a:stretch>
          </p:blipFill>
          <p:spPr>
            <a:xfrm>
              <a:off x="5585460" y="3276599"/>
              <a:ext cx="2695193" cy="733806"/>
            </a:xfrm>
            <a:prstGeom prst="rect">
              <a:avLst/>
            </a:prstGeom>
          </p:spPr>
        </p:pic>
        <p:pic>
          <p:nvPicPr>
            <p:cNvPr id="12" name="object 12"/>
            <p:cNvPicPr/>
            <p:nvPr/>
          </p:nvPicPr>
          <p:blipFill>
            <a:blip r:embed="rId10" cstate="print"/>
            <a:stretch>
              <a:fillRect/>
            </a:stretch>
          </p:blipFill>
          <p:spPr>
            <a:xfrm>
              <a:off x="5455920" y="3672840"/>
              <a:ext cx="1171194" cy="733806"/>
            </a:xfrm>
            <a:prstGeom prst="rect">
              <a:avLst/>
            </a:prstGeom>
          </p:spPr>
        </p:pic>
        <p:pic>
          <p:nvPicPr>
            <p:cNvPr id="13" name="object 13"/>
            <p:cNvPicPr/>
            <p:nvPr/>
          </p:nvPicPr>
          <p:blipFill>
            <a:blip r:embed="rId11" cstate="print"/>
            <a:stretch>
              <a:fillRect/>
            </a:stretch>
          </p:blipFill>
          <p:spPr>
            <a:xfrm>
              <a:off x="6190488" y="3672840"/>
              <a:ext cx="1430273" cy="733806"/>
            </a:xfrm>
            <a:prstGeom prst="rect">
              <a:avLst/>
            </a:prstGeom>
          </p:spPr>
        </p:pic>
        <p:pic>
          <p:nvPicPr>
            <p:cNvPr id="14" name="object 14"/>
            <p:cNvPicPr/>
            <p:nvPr/>
          </p:nvPicPr>
          <p:blipFill>
            <a:blip r:embed="rId8" cstate="print"/>
            <a:stretch>
              <a:fillRect/>
            </a:stretch>
          </p:blipFill>
          <p:spPr>
            <a:xfrm>
              <a:off x="5463540" y="4178808"/>
              <a:ext cx="541782" cy="677418"/>
            </a:xfrm>
            <a:prstGeom prst="rect">
              <a:avLst/>
            </a:prstGeom>
          </p:spPr>
        </p:pic>
        <p:pic>
          <p:nvPicPr>
            <p:cNvPr id="15" name="object 15"/>
            <p:cNvPicPr/>
            <p:nvPr/>
          </p:nvPicPr>
          <p:blipFill>
            <a:blip r:embed="rId12" cstate="print"/>
            <a:stretch>
              <a:fillRect/>
            </a:stretch>
          </p:blipFill>
          <p:spPr>
            <a:xfrm>
              <a:off x="5585460" y="4148327"/>
              <a:ext cx="1628393" cy="733806"/>
            </a:xfrm>
            <a:prstGeom prst="rect">
              <a:avLst/>
            </a:prstGeom>
          </p:spPr>
        </p:pic>
        <p:pic>
          <p:nvPicPr>
            <p:cNvPr id="16" name="object 16"/>
            <p:cNvPicPr/>
            <p:nvPr/>
          </p:nvPicPr>
          <p:blipFill>
            <a:blip r:embed="rId13" cstate="print"/>
            <a:stretch>
              <a:fillRect/>
            </a:stretch>
          </p:blipFill>
          <p:spPr>
            <a:xfrm>
              <a:off x="5455920" y="4544568"/>
              <a:ext cx="3412998" cy="733806"/>
            </a:xfrm>
            <a:prstGeom prst="rect">
              <a:avLst/>
            </a:prstGeom>
          </p:spPr>
        </p:pic>
        <p:pic>
          <p:nvPicPr>
            <p:cNvPr id="17" name="object 17"/>
            <p:cNvPicPr/>
            <p:nvPr/>
          </p:nvPicPr>
          <p:blipFill>
            <a:blip r:embed="rId14" cstate="print"/>
            <a:stretch>
              <a:fillRect/>
            </a:stretch>
          </p:blipFill>
          <p:spPr>
            <a:xfrm>
              <a:off x="5455920" y="4940807"/>
              <a:ext cx="1152905" cy="733806"/>
            </a:xfrm>
            <a:prstGeom prst="rect">
              <a:avLst/>
            </a:prstGeom>
          </p:spPr>
        </p:pic>
      </p:grpSp>
      <p:sp>
        <p:nvSpPr>
          <p:cNvPr id="18" name="object 18"/>
          <p:cNvSpPr txBox="1">
            <a:spLocks noGrp="1"/>
          </p:cNvSpPr>
          <p:nvPr>
            <p:ph sz="half" idx="3"/>
          </p:nvPr>
        </p:nvSpPr>
        <p:spPr>
          <a:prstGeom prst="rect">
            <a:avLst/>
          </a:prstGeom>
        </p:spPr>
        <p:txBody>
          <a:bodyPr vert="horz" wrap="square" lIns="0" tIns="13335" rIns="0" bIns="0" rtlCol="0">
            <a:spAutoFit/>
          </a:bodyPr>
          <a:lstStyle/>
          <a:p>
            <a:pPr marL="20320" marR="260350" indent="-7620">
              <a:lnSpc>
                <a:spcPct val="100000"/>
              </a:lnSpc>
              <a:spcBef>
                <a:spcPts val="105"/>
              </a:spcBef>
              <a:buClr>
                <a:srgbClr val="4F81BC"/>
              </a:buClr>
              <a:buSzPct val="86538"/>
              <a:buFont typeface="Symbol"/>
              <a:buChar char=""/>
              <a:tabLst>
                <a:tab pos="150495" algn="l"/>
              </a:tabLst>
            </a:pPr>
            <a:r>
              <a:rPr spc="-5" dirty="0"/>
              <a:t>Zihinsel</a:t>
            </a:r>
            <a:r>
              <a:rPr spc="-40" dirty="0"/>
              <a:t> </a:t>
            </a:r>
            <a:r>
              <a:rPr spc="-5" dirty="0"/>
              <a:t>beceriler </a:t>
            </a:r>
            <a:r>
              <a:rPr spc="-675" dirty="0"/>
              <a:t> </a:t>
            </a:r>
            <a:r>
              <a:rPr spc="10" dirty="0"/>
              <a:t>zayıflar;</a:t>
            </a:r>
            <a:r>
              <a:rPr spc="15" dirty="0"/>
              <a:t> </a:t>
            </a:r>
            <a:r>
              <a:rPr spc="-15" dirty="0"/>
              <a:t>bilgilerin </a:t>
            </a:r>
            <a:r>
              <a:rPr spc="-10" dirty="0"/>
              <a:t> </a:t>
            </a:r>
            <a:r>
              <a:rPr spc="20" dirty="0"/>
              <a:t>hatırlanması </a:t>
            </a:r>
            <a:r>
              <a:rPr spc="25" dirty="0"/>
              <a:t> </a:t>
            </a:r>
            <a:r>
              <a:rPr spc="-5" dirty="0"/>
              <a:t>zorlaşır,</a:t>
            </a:r>
          </a:p>
          <a:p>
            <a:pPr marL="20320" marR="589915" indent="-7620">
              <a:lnSpc>
                <a:spcPct val="100000"/>
              </a:lnSpc>
              <a:spcBef>
                <a:spcPts val="625"/>
              </a:spcBef>
              <a:buClr>
                <a:srgbClr val="4F81BC"/>
              </a:buClr>
              <a:buSzPct val="86538"/>
              <a:buFont typeface="Symbol"/>
              <a:buChar char=""/>
              <a:tabLst>
                <a:tab pos="150495" algn="l"/>
              </a:tabLst>
            </a:pPr>
            <a:r>
              <a:rPr spc="-5" dirty="0"/>
              <a:t>Enerji</a:t>
            </a:r>
            <a:r>
              <a:rPr spc="-55" dirty="0"/>
              <a:t> </a:t>
            </a:r>
            <a:r>
              <a:rPr dirty="0"/>
              <a:t>gereksiz </a:t>
            </a:r>
            <a:r>
              <a:rPr spc="-675" dirty="0"/>
              <a:t> </a:t>
            </a:r>
            <a:r>
              <a:rPr dirty="0"/>
              <a:t>yere</a:t>
            </a:r>
            <a:r>
              <a:rPr spc="10" dirty="0"/>
              <a:t> </a:t>
            </a:r>
            <a:r>
              <a:rPr spc="-5" dirty="0"/>
              <a:t>tükenir</a:t>
            </a:r>
          </a:p>
          <a:p>
            <a:pPr marL="20320" marR="5080" indent="-7620">
              <a:lnSpc>
                <a:spcPct val="100000"/>
              </a:lnSpc>
              <a:spcBef>
                <a:spcPts val="625"/>
              </a:spcBef>
              <a:buClr>
                <a:srgbClr val="4F81BC"/>
              </a:buClr>
              <a:buSzPct val="86538"/>
              <a:buFont typeface="Symbol"/>
              <a:buChar char=""/>
              <a:tabLst>
                <a:tab pos="150495" algn="l"/>
              </a:tabLst>
            </a:pPr>
            <a:r>
              <a:rPr spc="-5" dirty="0"/>
              <a:t>Fiziksel </a:t>
            </a:r>
            <a:r>
              <a:rPr dirty="0"/>
              <a:t> </a:t>
            </a:r>
            <a:r>
              <a:rPr spc="15" dirty="0"/>
              <a:t>rahatsızlıklar</a:t>
            </a:r>
            <a:r>
              <a:rPr spc="-35" dirty="0"/>
              <a:t> </a:t>
            </a:r>
            <a:r>
              <a:rPr dirty="0"/>
              <a:t>ortaya </a:t>
            </a:r>
            <a:r>
              <a:rPr spc="-675" dirty="0"/>
              <a:t> </a:t>
            </a:r>
            <a:r>
              <a:rPr spc="25" dirty="0"/>
              <a:t>çıkar</a:t>
            </a:r>
          </a:p>
        </p:txBody>
      </p:sp>
      <p:sp>
        <p:nvSpPr>
          <p:cNvPr id="19" name="object 19"/>
          <p:cNvSpPr txBox="1"/>
          <p:nvPr/>
        </p:nvSpPr>
        <p:spPr>
          <a:xfrm>
            <a:off x="535940" y="1697862"/>
            <a:ext cx="3851910" cy="4890770"/>
          </a:xfrm>
          <a:prstGeom prst="rect">
            <a:avLst/>
          </a:prstGeom>
        </p:spPr>
        <p:txBody>
          <a:bodyPr vert="horz" wrap="square" lIns="0" tIns="12065" rIns="0" bIns="0" rtlCol="0">
            <a:spAutoFit/>
          </a:bodyPr>
          <a:lstStyle/>
          <a:p>
            <a:pPr marL="194945" marR="817880" indent="-182880">
              <a:lnSpc>
                <a:spcPct val="100000"/>
              </a:lnSpc>
              <a:spcBef>
                <a:spcPts val="95"/>
              </a:spcBef>
              <a:buClr>
                <a:srgbClr val="4F81BC"/>
              </a:buClr>
              <a:buSzPct val="83928"/>
              <a:buChar char="•"/>
              <a:tabLst>
                <a:tab pos="195580" algn="l"/>
              </a:tabLst>
            </a:pPr>
            <a:r>
              <a:rPr sz="2800" spc="-5" dirty="0">
                <a:latin typeface="Microsoft Sans Serif"/>
                <a:cs typeface="Microsoft Sans Serif"/>
              </a:rPr>
              <a:t>Öğrenilen</a:t>
            </a:r>
            <a:r>
              <a:rPr sz="2800" spc="10" dirty="0">
                <a:latin typeface="Microsoft Sans Serif"/>
                <a:cs typeface="Microsoft Sans Serif"/>
              </a:rPr>
              <a:t> </a:t>
            </a:r>
            <a:r>
              <a:rPr sz="2800" spc="-10" dirty="0">
                <a:latin typeface="Microsoft Sans Serif"/>
                <a:cs typeface="Microsoft Sans Serif"/>
              </a:rPr>
              <a:t>bilgiler </a:t>
            </a:r>
            <a:r>
              <a:rPr sz="2800" spc="-5" dirty="0">
                <a:latin typeface="Microsoft Sans Serif"/>
                <a:cs typeface="Microsoft Sans Serif"/>
              </a:rPr>
              <a:t> </a:t>
            </a:r>
            <a:r>
              <a:rPr sz="2800" dirty="0">
                <a:latin typeface="Microsoft Sans Serif"/>
                <a:cs typeface="Microsoft Sans Serif"/>
              </a:rPr>
              <a:t>transfer</a:t>
            </a:r>
            <a:r>
              <a:rPr sz="2800" spc="-40" dirty="0">
                <a:latin typeface="Microsoft Sans Serif"/>
                <a:cs typeface="Microsoft Sans Serif"/>
              </a:rPr>
              <a:t> </a:t>
            </a:r>
            <a:r>
              <a:rPr sz="2800" spc="-5" dirty="0">
                <a:latin typeface="Microsoft Sans Serif"/>
                <a:cs typeface="Microsoft Sans Serif"/>
              </a:rPr>
              <a:t>edilemez,</a:t>
            </a:r>
            <a:endParaRPr sz="2800">
              <a:latin typeface="Microsoft Sans Serif"/>
              <a:cs typeface="Microsoft Sans Serif"/>
            </a:endParaRPr>
          </a:p>
          <a:p>
            <a:pPr marL="194945" marR="61594" indent="-182880">
              <a:lnSpc>
                <a:spcPct val="100000"/>
              </a:lnSpc>
              <a:spcBef>
                <a:spcPts val="670"/>
              </a:spcBef>
              <a:buClr>
                <a:srgbClr val="4F81BC"/>
              </a:buClr>
              <a:buSzPct val="83928"/>
              <a:buChar char="•"/>
              <a:tabLst>
                <a:tab pos="195580" algn="l"/>
              </a:tabLst>
            </a:pPr>
            <a:r>
              <a:rPr sz="2800" dirty="0">
                <a:latin typeface="Microsoft Sans Serif"/>
                <a:cs typeface="Microsoft Sans Serif"/>
              </a:rPr>
              <a:t>Okuduğunu</a:t>
            </a:r>
            <a:r>
              <a:rPr sz="2800" spc="15" dirty="0">
                <a:latin typeface="Microsoft Sans Serif"/>
                <a:cs typeface="Microsoft Sans Serif"/>
              </a:rPr>
              <a:t> </a:t>
            </a:r>
            <a:r>
              <a:rPr sz="2800" spc="-5" dirty="0">
                <a:latin typeface="Microsoft Sans Serif"/>
                <a:cs typeface="Microsoft Sans Serif"/>
              </a:rPr>
              <a:t>anlama</a:t>
            </a:r>
            <a:r>
              <a:rPr sz="2800" spc="15" dirty="0">
                <a:latin typeface="Microsoft Sans Serif"/>
                <a:cs typeface="Microsoft Sans Serif"/>
              </a:rPr>
              <a:t> </a:t>
            </a:r>
            <a:r>
              <a:rPr sz="2800" spc="-5" dirty="0">
                <a:latin typeface="Microsoft Sans Serif"/>
                <a:cs typeface="Microsoft Sans Serif"/>
              </a:rPr>
              <a:t>ve </a:t>
            </a:r>
            <a:r>
              <a:rPr sz="2800" spc="-730" dirty="0">
                <a:latin typeface="Microsoft Sans Serif"/>
                <a:cs typeface="Microsoft Sans Serif"/>
              </a:rPr>
              <a:t> </a:t>
            </a:r>
            <a:r>
              <a:rPr sz="2800" spc="-5" dirty="0">
                <a:latin typeface="Microsoft Sans Serif"/>
                <a:cs typeface="Microsoft Sans Serif"/>
              </a:rPr>
              <a:t>düşünceleri</a:t>
            </a:r>
            <a:r>
              <a:rPr sz="2800" spc="30" dirty="0">
                <a:latin typeface="Microsoft Sans Serif"/>
                <a:cs typeface="Microsoft Sans Serif"/>
              </a:rPr>
              <a:t> </a:t>
            </a:r>
            <a:r>
              <a:rPr sz="2800" spc="-5" dirty="0">
                <a:latin typeface="Microsoft Sans Serif"/>
                <a:cs typeface="Microsoft Sans Serif"/>
              </a:rPr>
              <a:t>organize </a:t>
            </a:r>
            <a:r>
              <a:rPr sz="2800" dirty="0">
                <a:latin typeface="Microsoft Sans Serif"/>
                <a:cs typeface="Microsoft Sans Serif"/>
              </a:rPr>
              <a:t> </a:t>
            </a:r>
            <a:r>
              <a:rPr sz="2800" spc="-5" dirty="0">
                <a:latin typeface="Microsoft Sans Serif"/>
                <a:cs typeface="Microsoft Sans Serif"/>
              </a:rPr>
              <a:t>etmede</a:t>
            </a:r>
            <a:r>
              <a:rPr sz="2800" spc="35" dirty="0">
                <a:latin typeface="Microsoft Sans Serif"/>
                <a:cs typeface="Microsoft Sans Serif"/>
              </a:rPr>
              <a:t> </a:t>
            </a:r>
            <a:r>
              <a:rPr sz="2800" spc="-5" dirty="0">
                <a:latin typeface="Microsoft Sans Serif"/>
                <a:cs typeface="Microsoft Sans Serif"/>
              </a:rPr>
              <a:t>zorluk</a:t>
            </a:r>
            <a:r>
              <a:rPr sz="2800" spc="10" dirty="0">
                <a:latin typeface="Microsoft Sans Serif"/>
                <a:cs typeface="Microsoft Sans Serif"/>
              </a:rPr>
              <a:t> </a:t>
            </a:r>
            <a:r>
              <a:rPr sz="2800" spc="-5" dirty="0">
                <a:latin typeface="Microsoft Sans Serif"/>
                <a:cs typeface="Microsoft Sans Serif"/>
              </a:rPr>
              <a:t>yaşanır,</a:t>
            </a:r>
            <a:endParaRPr sz="2800">
              <a:latin typeface="Microsoft Sans Serif"/>
              <a:cs typeface="Microsoft Sans Serif"/>
            </a:endParaRPr>
          </a:p>
          <a:p>
            <a:pPr marL="194945" marR="5080" indent="-182880">
              <a:lnSpc>
                <a:spcPct val="100000"/>
              </a:lnSpc>
              <a:spcBef>
                <a:spcPts val="680"/>
              </a:spcBef>
              <a:buClr>
                <a:srgbClr val="4F81BC"/>
              </a:buClr>
              <a:buSzPct val="83928"/>
              <a:buChar char="•"/>
              <a:tabLst>
                <a:tab pos="195580" algn="l"/>
              </a:tabLst>
            </a:pPr>
            <a:r>
              <a:rPr sz="2800" spc="-5" dirty="0">
                <a:latin typeface="Microsoft Sans Serif"/>
                <a:cs typeface="Microsoft Sans Serif"/>
              </a:rPr>
              <a:t>Dikkatte</a:t>
            </a:r>
            <a:r>
              <a:rPr sz="2800" spc="15" dirty="0">
                <a:latin typeface="Microsoft Sans Serif"/>
                <a:cs typeface="Microsoft Sans Serif"/>
              </a:rPr>
              <a:t> </a:t>
            </a:r>
            <a:r>
              <a:rPr sz="2800" spc="-10" dirty="0">
                <a:latin typeface="Microsoft Sans Serif"/>
                <a:cs typeface="Microsoft Sans Serif"/>
              </a:rPr>
              <a:t>bir</a:t>
            </a:r>
            <a:r>
              <a:rPr sz="2800" spc="20" dirty="0">
                <a:latin typeface="Microsoft Sans Serif"/>
                <a:cs typeface="Microsoft Sans Serif"/>
              </a:rPr>
              <a:t> </a:t>
            </a:r>
            <a:r>
              <a:rPr sz="2800" spc="-5" dirty="0">
                <a:latin typeface="Microsoft Sans Serif"/>
                <a:cs typeface="Microsoft Sans Serif"/>
              </a:rPr>
              <a:t>daralma</a:t>
            </a:r>
            <a:r>
              <a:rPr sz="2800" spc="45" dirty="0">
                <a:latin typeface="Microsoft Sans Serif"/>
                <a:cs typeface="Microsoft Sans Serif"/>
              </a:rPr>
              <a:t> </a:t>
            </a:r>
            <a:r>
              <a:rPr sz="2800" dirty="0">
                <a:latin typeface="Microsoft Sans Serif"/>
                <a:cs typeface="Microsoft Sans Serif"/>
              </a:rPr>
              <a:t>ve </a:t>
            </a:r>
            <a:r>
              <a:rPr sz="2800" spc="-725" dirty="0">
                <a:latin typeface="Microsoft Sans Serif"/>
                <a:cs typeface="Microsoft Sans Serif"/>
              </a:rPr>
              <a:t> </a:t>
            </a:r>
            <a:r>
              <a:rPr sz="2800" spc="-5" dirty="0">
                <a:latin typeface="Microsoft Sans Serif"/>
                <a:cs typeface="Microsoft Sans Serif"/>
              </a:rPr>
              <a:t>azalma</a:t>
            </a:r>
            <a:r>
              <a:rPr sz="2800" spc="40" dirty="0">
                <a:latin typeface="Microsoft Sans Serif"/>
                <a:cs typeface="Microsoft Sans Serif"/>
              </a:rPr>
              <a:t> </a:t>
            </a:r>
            <a:r>
              <a:rPr sz="2800" spc="-5" dirty="0">
                <a:latin typeface="Microsoft Sans Serif"/>
                <a:cs typeface="Microsoft Sans Serif"/>
              </a:rPr>
              <a:t>olur;</a:t>
            </a:r>
            <a:r>
              <a:rPr sz="2800" spc="25" dirty="0">
                <a:latin typeface="Microsoft Sans Serif"/>
                <a:cs typeface="Microsoft Sans Serif"/>
              </a:rPr>
              <a:t> </a:t>
            </a:r>
            <a:r>
              <a:rPr sz="2800" spc="-5" dirty="0">
                <a:latin typeface="Microsoft Sans Serif"/>
                <a:cs typeface="Microsoft Sans Serif"/>
              </a:rPr>
              <a:t>dikkat, </a:t>
            </a:r>
            <a:r>
              <a:rPr sz="2800" dirty="0">
                <a:latin typeface="Microsoft Sans Serif"/>
                <a:cs typeface="Microsoft Sans Serif"/>
              </a:rPr>
              <a:t> </a:t>
            </a:r>
            <a:r>
              <a:rPr sz="2800" spc="40" dirty="0">
                <a:latin typeface="Microsoft Sans Serif"/>
                <a:cs typeface="Microsoft Sans Serif"/>
              </a:rPr>
              <a:t>sınavın </a:t>
            </a:r>
            <a:r>
              <a:rPr sz="2800" spc="-5" dirty="0">
                <a:latin typeface="Microsoft Sans Serif"/>
                <a:cs typeface="Microsoft Sans Serif"/>
              </a:rPr>
              <a:t>içeriğine </a:t>
            </a:r>
            <a:r>
              <a:rPr sz="2800" spc="-10" dirty="0">
                <a:latin typeface="Microsoft Sans Serif"/>
                <a:cs typeface="Microsoft Sans Serif"/>
              </a:rPr>
              <a:t>değil, </a:t>
            </a:r>
            <a:r>
              <a:rPr sz="2800" spc="-5" dirty="0">
                <a:latin typeface="Microsoft Sans Serif"/>
                <a:cs typeface="Microsoft Sans Serif"/>
              </a:rPr>
              <a:t> </a:t>
            </a:r>
            <a:r>
              <a:rPr sz="2800" spc="40" dirty="0">
                <a:latin typeface="Microsoft Sans Serif"/>
                <a:cs typeface="Microsoft Sans Serif"/>
              </a:rPr>
              <a:t>sınavın</a:t>
            </a:r>
            <a:r>
              <a:rPr sz="2800" spc="15" dirty="0">
                <a:latin typeface="Microsoft Sans Serif"/>
                <a:cs typeface="Microsoft Sans Serif"/>
              </a:rPr>
              <a:t> </a:t>
            </a:r>
            <a:r>
              <a:rPr sz="2800" spc="-5" dirty="0">
                <a:latin typeface="Microsoft Sans Serif"/>
                <a:cs typeface="Microsoft Sans Serif"/>
              </a:rPr>
              <a:t>kendisine</a:t>
            </a:r>
            <a:r>
              <a:rPr sz="2800" spc="25" dirty="0">
                <a:latin typeface="Microsoft Sans Serif"/>
                <a:cs typeface="Microsoft Sans Serif"/>
              </a:rPr>
              <a:t> </a:t>
            </a:r>
            <a:r>
              <a:rPr sz="2800" dirty="0">
                <a:latin typeface="Microsoft Sans Serif"/>
                <a:cs typeface="Microsoft Sans Serif"/>
              </a:rPr>
              <a:t>ve </a:t>
            </a:r>
            <a:r>
              <a:rPr sz="2800" spc="5" dirty="0">
                <a:latin typeface="Microsoft Sans Serif"/>
                <a:cs typeface="Microsoft Sans Serif"/>
              </a:rPr>
              <a:t> </a:t>
            </a:r>
            <a:r>
              <a:rPr sz="2800" spc="-5" dirty="0">
                <a:latin typeface="Microsoft Sans Serif"/>
                <a:cs typeface="Microsoft Sans Serif"/>
              </a:rPr>
              <a:t>buna</a:t>
            </a:r>
            <a:r>
              <a:rPr sz="2800" spc="40" dirty="0">
                <a:latin typeface="Microsoft Sans Serif"/>
                <a:cs typeface="Microsoft Sans Serif"/>
              </a:rPr>
              <a:t> </a:t>
            </a:r>
            <a:r>
              <a:rPr sz="2800" spc="20" dirty="0">
                <a:latin typeface="Microsoft Sans Serif"/>
                <a:cs typeface="Microsoft Sans Serif"/>
              </a:rPr>
              <a:t>bağlı</a:t>
            </a:r>
            <a:r>
              <a:rPr sz="2800" spc="30" dirty="0">
                <a:latin typeface="Microsoft Sans Serif"/>
                <a:cs typeface="Microsoft Sans Serif"/>
              </a:rPr>
              <a:t> </a:t>
            </a:r>
            <a:r>
              <a:rPr sz="2800" spc="-10" dirty="0">
                <a:latin typeface="Microsoft Sans Serif"/>
                <a:cs typeface="Microsoft Sans Serif"/>
              </a:rPr>
              <a:t>olarak </a:t>
            </a:r>
            <a:r>
              <a:rPr sz="2800" spc="-5" dirty="0">
                <a:latin typeface="Microsoft Sans Serif"/>
                <a:cs typeface="Microsoft Sans Serif"/>
              </a:rPr>
              <a:t> </a:t>
            </a:r>
            <a:r>
              <a:rPr sz="2800" dirty="0">
                <a:latin typeface="Microsoft Sans Serif"/>
                <a:cs typeface="Microsoft Sans Serif"/>
              </a:rPr>
              <a:t>yaşananlara</a:t>
            </a:r>
            <a:r>
              <a:rPr sz="2800" spc="15" dirty="0">
                <a:latin typeface="Microsoft Sans Serif"/>
                <a:cs typeface="Microsoft Sans Serif"/>
              </a:rPr>
              <a:t> </a:t>
            </a:r>
            <a:r>
              <a:rPr sz="2800" spc="-5" dirty="0">
                <a:latin typeface="Microsoft Sans Serif"/>
                <a:cs typeface="Microsoft Sans Serif"/>
              </a:rPr>
              <a:t>odaklanır,</a:t>
            </a:r>
            <a:endParaRPr sz="2800">
              <a:latin typeface="Microsoft Sans Serif"/>
              <a:cs typeface="Microsoft Sans Serif"/>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68274" y="741680"/>
            <a:ext cx="8569960" cy="5669280"/>
          </a:xfrm>
          <a:prstGeom prst="rect">
            <a:avLst/>
          </a:prstGeom>
        </p:spPr>
        <p:txBody>
          <a:bodyPr vert="horz" wrap="square" lIns="0" tIns="149860" rIns="0" bIns="0" rtlCol="0">
            <a:spAutoFit/>
          </a:bodyPr>
          <a:lstStyle/>
          <a:p>
            <a:pPr marL="12700">
              <a:lnSpc>
                <a:spcPct val="100000"/>
              </a:lnSpc>
              <a:spcBef>
                <a:spcPts val="1180"/>
              </a:spcBef>
            </a:pPr>
            <a:r>
              <a:rPr sz="1800" spc="20" dirty="0">
                <a:latin typeface="Microsoft Sans Serif"/>
                <a:cs typeface="Microsoft Sans Serif"/>
              </a:rPr>
              <a:t>Sınavın</a:t>
            </a:r>
            <a:r>
              <a:rPr sz="1800" spc="35" dirty="0">
                <a:latin typeface="Microsoft Sans Serif"/>
                <a:cs typeface="Microsoft Sans Serif"/>
              </a:rPr>
              <a:t> </a:t>
            </a:r>
            <a:r>
              <a:rPr sz="1800" spc="10" dirty="0">
                <a:latin typeface="Microsoft Sans Serif"/>
                <a:cs typeface="Microsoft Sans Serif"/>
              </a:rPr>
              <a:t>yapısıyla</a:t>
            </a:r>
            <a:r>
              <a:rPr sz="1800" spc="65" dirty="0">
                <a:latin typeface="Microsoft Sans Serif"/>
                <a:cs typeface="Microsoft Sans Serif"/>
              </a:rPr>
              <a:t> </a:t>
            </a:r>
            <a:r>
              <a:rPr sz="1800" spc="-15" dirty="0">
                <a:latin typeface="Microsoft Sans Serif"/>
                <a:cs typeface="Microsoft Sans Serif"/>
              </a:rPr>
              <a:t>ilgili</a:t>
            </a:r>
            <a:r>
              <a:rPr sz="1800" spc="35" dirty="0">
                <a:latin typeface="Microsoft Sans Serif"/>
                <a:cs typeface="Microsoft Sans Serif"/>
              </a:rPr>
              <a:t> </a:t>
            </a:r>
            <a:r>
              <a:rPr sz="1800" spc="-5" dirty="0">
                <a:latin typeface="Microsoft Sans Serif"/>
                <a:cs typeface="Microsoft Sans Serif"/>
              </a:rPr>
              <a:t>her</a:t>
            </a:r>
            <a:r>
              <a:rPr sz="1800" spc="10" dirty="0">
                <a:latin typeface="Microsoft Sans Serif"/>
                <a:cs typeface="Microsoft Sans Serif"/>
              </a:rPr>
              <a:t> </a:t>
            </a:r>
            <a:r>
              <a:rPr sz="1800" spc="-15" dirty="0">
                <a:latin typeface="Microsoft Sans Serif"/>
                <a:cs typeface="Microsoft Sans Serif"/>
              </a:rPr>
              <a:t>şeyi</a:t>
            </a:r>
            <a:r>
              <a:rPr sz="1800" spc="35" dirty="0">
                <a:latin typeface="Microsoft Sans Serif"/>
                <a:cs typeface="Microsoft Sans Serif"/>
              </a:rPr>
              <a:t> </a:t>
            </a:r>
            <a:r>
              <a:rPr sz="1800" spc="-15" dirty="0">
                <a:latin typeface="Microsoft Sans Serif"/>
                <a:cs typeface="Microsoft Sans Serif"/>
              </a:rPr>
              <a:t>biliyor</a:t>
            </a:r>
            <a:r>
              <a:rPr sz="1800" spc="60" dirty="0">
                <a:latin typeface="Microsoft Sans Serif"/>
                <a:cs typeface="Microsoft Sans Serif"/>
              </a:rPr>
              <a:t> </a:t>
            </a:r>
            <a:r>
              <a:rPr sz="1800" spc="-5" dirty="0">
                <a:latin typeface="Microsoft Sans Serif"/>
                <a:cs typeface="Microsoft Sans Serif"/>
              </a:rPr>
              <a:t>musun?</a:t>
            </a:r>
            <a:endParaRPr sz="1800">
              <a:latin typeface="Microsoft Sans Serif"/>
              <a:cs typeface="Microsoft Sans Serif"/>
            </a:endParaRPr>
          </a:p>
          <a:p>
            <a:pPr marL="12700">
              <a:lnSpc>
                <a:spcPct val="100000"/>
              </a:lnSpc>
              <a:spcBef>
                <a:spcPts val="1080"/>
              </a:spcBef>
            </a:pPr>
            <a:r>
              <a:rPr sz="1800" spc="10" dirty="0">
                <a:latin typeface="Microsoft Sans Serif"/>
                <a:cs typeface="Microsoft Sans Serif"/>
              </a:rPr>
              <a:t>Sınava</a:t>
            </a:r>
            <a:r>
              <a:rPr sz="1800" spc="40" dirty="0">
                <a:latin typeface="Microsoft Sans Serif"/>
                <a:cs typeface="Microsoft Sans Serif"/>
              </a:rPr>
              <a:t> </a:t>
            </a:r>
            <a:r>
              <a:rPr sz="1800" spc="-10" dirty="0">
                <a:latin typeface="Microsoft Sans Serif"/>
                <a:cs typeface="Microsoft Sans Serif"/>
              </a:rPr>
              <a:t>girebilmek</a:t>
            </a:r>
            <a:r>
              <a:rPr sz="1800" spc="55" dirty="0">
                <a:latin typeface="Microsoft Sans Serif"/>
                <a:cs typeface="Microsoft Sans Serif"/>
              </a:rPr>
              <a:t> </a:t>
            </a:r>
            <a:r>
              <a:rPr sz="1800" spc="-15" dirty="0">
                <a:latin typeface="Microsoft Sans Serif"/>
                <a:cs typeface="Microsoft Sans Serif"/>
              </a:rPr>
              <a:t>için</a:t>
            </a:r>
            <a:r>
              <a:rPr sz="1800" spc="40" dirty="0">
                <a:latin typeface="Microsoft Sans Serif"/>
                <a:cs typeface="Microsoft Sans Serif"/>
              </a:rPr>
              <a:t> </a:t>
            </a:r>
            <a:r>
              <a:rPr sz="1800" spc="-10" dirty="0">
                <a:latin typeface="Microsoft Sans Serif"/>
                <a:cs typeface="Microsoft Sans Serif"/>
              </a:rPr>
              <a:t>gerekli</a:t>
            </a:r>
            <a:r>
              <a:rPr sz="1800" spc="40" dirty="0">
                <a:latin typeface="Microsoft Sans Serif"/>
                <a:cs typeface="Microsoft Sans Serif"/>
              </a:rPr>
              <a:t> </a:t>
            </a:r>
            <a:r>
              <a:rPr sz="1800" spc="-15" dirty="0">
                <a:latin typeface="Microsoft Sans Serif"/>
                <a:cs typeface="Microsoft Sans Serif"/>
              </a:rPr>
              <a:t>işlemleri</a:t>
            </a:r>
            <a:r>
              <a:rPr sz="1800" spc="55" dirty="0">
                <a:latin typeface="Microsoft Sans Serif"/>
                <a:cs typeface="Microsoft Sans Serif"/>
              </a:rPr>
              <a:t> </a:t>
            </a:r>
            <a:r>
              <a:rPr sz="1800" dirty="0">
                <a:latin typeface="Microsoft Sans Serif"/>
                <a:cs typeface="Microsoft Sans Serif"/>
              </a:rPr>
              <a:t>tamamladın</a:t>
            </a:r>
            <a:r>
              <a:rPr sz="1800" spc="50" dirty="0">
                <a:latin typeface="Microsoft Sans Serif"/>
                <a:cs typeface="Microsoft Sans Serif"/>
              </a:rPr>
              <a:t> </a:t>
            </a:r>
            <a:r>
              <a:rPr sz="1800" spc="25" dirty="0">
                <a:latin typeface="Microsoft Sans Serif"/>
                <a:cs typeface="Microsoft Sans Serif"/>
              </a:rPr>
              <a:t>mı?</a:t>
            </a:r>
            <a:endParaRPr sz="1800">
              <a:latin typeface="Microsoft Sans Serif"/>
              <a:cs typeface="Microsoft Sans Serif"/>
            </a:endParaRPr>
          </a:p>
          <a:p>
            <a:pPr marL="12700">
              <a:lnSpc>
                <a:spcPct val="100000"/>
              </a:lnSpc>
              <a:spcBef>
                <a:spcPts val="1080"/>
              </a:spcBef>
            </a:pPr>
            <a:r>
              <a:rPr sz="1800" spc="5" dirty="0">
                <a:latin typeface="Microsoft Sans Serif"/>
                <a:cs typeface="Microsoft Sans Serif"/>
              </a:rPr>
              <a:t>Sınavda</a:t>
            </a:r>
            <a:r>
              <a:rPr sz="1800" spc="25" dirty="0">
                <a:latin typeface="Microsoft Sans Serif"/>
                <a:cs typeface="Microsoft Sans Serif"/>
              </a:rPr>
              <a:t> </a:t>
            </a:r>
            <a:r>
              <a:rPr sz="1800" spc="-5" dirty="0">
                <a:latin typeface="Microsoft Sans Serif"/>
                <a:cs typeface="Microsoft Sans Serif"/>
              </a:rPr>
              <a:t>kullanacağın</a:t>
            </a:r>
            <a:r>
              <a:rPr sz="1800" spc="65" dirty="0">
                <a:latin typeface="Microsoft Sans Serif"/>
                <a:cs typeface="Microsoft Sans Serif"/>
              </a:rPr>
              <a:t> </a:t>
            </a:r>
            <a:r>
              <a:rPr sz="1800" spc="-5" dirty="0">
                <a:latin typeface="Microsoft Sans Serif"/>
                <a:cs typeface="Microsoft Sans Serif"/>
              </a:rPr>
              <a:t>evrak</a:t>
            </a:r>
            <a:r>
              <a:rPr sz="1800" spc="20" dirty="0">
                <a:latin typeface="Microsoft Sans Serif"/>
                <a:cs typeface="Microsoft Sans Serif"/>
              </a:rPr>
              <a:t> </a:t>
            </a:r>
            <a:r>
              <a:rPr sz="1800" dirty="0">
                <a:latin typeface="Microsoft Sans Serif"/>
                <a:cs typeface="Microsoft Sans Serif"/>
              </a:rPr>
              <a:t>ve</a:t>
            </a:r>
            <a:r>
              <a:rPr sz="1800" spc="20" dirty="0">
                <a:latin typeface="Microsoft Sans Serif"/>
                <a:cs typeface="Microsoft Sans Serif"/>
              </a:rPr>
              <a:t> </a:t>
            </a:r>
            <a:r>
              <a:rPr sz="1800" spc="-5" dirty="0">
                <a:latin typeface="Microsoft Sans Serif"/>
                <a:cs typeface="Microsoft Sans Serif"/>
              </a:rPr>
              <a:t>araç</a:t>
            </a:r>
            <a:r>
              <a:rPr sz="1800" spc="25" dirty="0">
                <a:latin typeface="Microsoft Sans Serif"/>
                <a:cs typeface="Microsoft Sans Serif"/>
              </a:rPr>
              <a:t> </a:t>
            </a:r>
            <a:r>
              <a:rPr sz="1800" dirty="0">
                <a:latin typeface="Microsoft Sans Serif"/>
                <a:cs typeface="Microsoft Sans Serif"/>
              </a:rPr>
              <a:t>-</a:t>
            </a:r>
            <a:r>
              <a:rPr sz="1800" spc="25" dirty="0">
                <a:latin typeface="Microsoft Sans Serif"/>
                <a:cs typeface="Microsoft Sans Serif"/>
              </a:rPr>
              <a:t> </a:t>
            </a:r>
            <a:r>
              <a:rPr sz="1800" spc="-5" dirty="0">
                <a:latin typeface="Microsoft Sans Serif"/>
                <a:cs typeface="Microsoft Sans Serif"/>
              </a:rPr>
              <a:t>gereç</a:t>
            </a:r>
            <a:r>
              <a:rPr sz="1800" spc="40" dirty="0">
                <a:latin typeface="Microsoft Sans Serif"/>
                <a:cs typeface="Microsoft Sans Serif"/>
              </a:rPr>
              <a:t> </a:t>
            </a:r>
            <a:r>
              <a:rPr sz="1800" spc="10" dirty="0">
                <a:latin typeface="Microsoft Sans Serif"/>
                <a:cs typeface="Microsoft Sans Serif"/>
              </a:rPr>
              <a:t>hazır</a:t>
            </a:r>
            <a:r>
              <a:rPr sz="1800" spc="35" dirty="0">
                <a:latin typeface="Microsoft Sans Serif"/>
                <a:cs typeface="Microsoft Sans Serif"/>
              </a:rPr>
              <a:t> </a:t>
            </a:r>
            <a:r>
              <a:rPr sz="1800" spc="25" dirty="0">
                <a:latin typeface="Microsoft Sans Serif"/>
                <a:cs typeface="Microsoft Sans Serif"/>
              </a:rPr>
              <a:t>mı?</a:t>
            </a:r>
            <a:endParaRPr sz="1800">
              <a:latin typeface="Microsoft Sans Serif"/>
              <a:cs typeface="Microsoft Sans Serif"/>
            </a:endParaRPr>
          </a:p>
          <a:p>
            <a:pPr>
              <a:lnSpc>
                <a:spcPct val="100000"/>
              </a:lnSpc>
              <a:spcBef>
                <a:spcPts val="20"/>
              </a:spcBef>
            </a:pPr>
            <a:endParaRPr sz="2700">
              <a:latin typeface="Microsoft Sans Serif"/>
              <a:cs typeface="Microsoft Sans Serif"/>
            </a:endParaRPr>
          </a:p>
          <a:p>
            <a:pPr marR="454659" algn="r">
              <a:lnSpc>
                <a:spcPct val="100000"/>
              </a:lnSpc>
            </a:pPr>
            <a:r>
              <a:rPr sz="1800" spc="10" dirty="0">
                <a:latin typeface="Microsoft Sans Serif"/>
                <a:cs typeface="Microsoft Sans Serif"/>
              </a:rPr>
              <a:t>Sınava</a:t>
            </a:r>
            <a:r>
              <a:rPr sz="1800" spc="30" dirty="0">
                <a:latin typeface="Microsoft Sans Serif"/>
                <a:cs typeface="Microsoft Sans Serif"/>
              </a:rPr>
              <a:t> </a:t>
            </a:r>
            <a:r>
              <a:rPr sz="1800" spc="-10" dirty="0">
                <a:latin typeface="Microsoft Sans Serif"/>
                <a:cs typeface="Microsoft Sans Serif"/>
              </a:rPr>
              <a:t>gireceğin</a:t>
            </a:r>
            <a:r>
              <a:rPr sz="1800" spc="40" dirty="0">
                <a:latin typeface="Microsoft Sans Serif"/>
                <a:cs typeface="Microsoft Sans Serif"/>
              </a:rPr>
              <a:t> </a:t>
            </a:r>
            <a:r>
              <a:rPr sz="1800" spc="-15" dirty="0">
                <a:latin typeface="Microsoft Sans Serif"/>
                <a:cs typeface="Microsoft Sans Serif"/>
              </a:rPr>
              <a:t>yeri</a:t>
            </a:r>
            <a:r>
              <a:rPr sz="1800" spc="50" dirty="0">
                <a:latin typeface="Microsoft Sans Serif"/>
                <a:cs typeface="Microsoft Sans Serif"/>
              </a:rPr>
              <a:t> </a:t>
            </a:r>
            <a:r>
              <a:rPr sz="1800" spc="-15" dirty="0">
                <a:latin typeface="Microsoft Sans Serif"/>
                <a:cs typeface="Microsoft Sans Serif"/>
              </a:rPr>
              <a:t>biliyor</a:t>
            </a:r>
            <a:r>
              <a:rPr sz="1800" spc="55" dirty="0">
                <a:latin typeface="Microsoft Sans Serif"/>
                <a:cs typeface="Microsoft Sans Serif"/>
              </a:rPr>
              <a:t> </a:t>
            </a:r>
            <a:r>
              <a:rPr sz="1800" dirty="0">
                <a:latin typeface="Microsoft Sans Serif"/>
                <a:cs typeface="Microsoft Sans Serif"/>
              </a:rPr>
              <a:t>musun?</a:t>
            </a:r>
            <a:endParaRPr sz="1800">
              <a:latin typeface="Microsoft Sans Serif"/>
              <a:cs typeface="Microsoft Sans Serif"/>
            </a:endParaRPr>
          </a:p>
          <a:p>
            <a:pPr marR="462280" algn="r">
              <a:lnSpc>
                <a:spcPct val="100000"/>
              </a:lnSpc>
              <a:spcBef>
                <a:spcPts val="1080"/>
              </a:spcBef>
            </a:pPr>
            <a:r>
              <a:rPr sz="1800" spc="10" dirty="0">
                <a:latin typeface="Microsoft Sans Serif"/>
                <a:cs typeface="Microsoft Sans Serif"/>
              </a:rPr>
              <a:t>Sınav</a:t>
            </a:r>
            <a:r>
              <a:rPr sz="1800" spc="35" dirty="0">
                <a:latin typeface="Microsoft Sans Serif"/>
                <a:cs typeface="Microsoft Sans Serif"/>
              </a:rPr>
              <a:t> </a:t>
            </a:r>
            <a:r>
              <a:rPr sz="1800" spc="15" dirty="0">
                <a:latin typeface="Microsoft Sans Serif"/>
                <a:cs typeface="Microsoft Sans Serif"/>
              </a:rPr>
              <a:t>kitapçığını</a:t>
            </a:r>
            <a:r>
              <a:rPr sz="1800" spc="50" dirty="0">
                <a:latin typeface="Microsoft Sans Serif"/>
                <a:cs typeface="Microsoft Sans Serif"/>
              </a:rPr>
              <a:t> </a:t>
            </a:r>
            <a:r>
              <a:rPr sz="1800" spc="-15" dirty="0">
                <a:latin typeface="Microsoft Sans Serif"/>
                <a:cs typeface="Microsoft Sans Serif"/>
              </a:rPr>
              <a:t>yada</a:t>
            </a:r>
            <a:r>
              <a:rPr sz="1800" spc="60" dirty="0">
                <a:latin typeface="Microsoft Sans Serif"/>
                <a:cs typeface="Microsoft Sans Serif"/>
              </a:rPr>
              <a:t> </a:t>
            </a:r>
            <a:r>
              <a:rPr sz="1800" spc="-5" dirty="0">
                <a:latin typeface="Microsoft Sans Serif"/>
                <a:cs typeface="Microsoft Sans Serif"/>
              </a:rPr>
              <a:t>soru</a:t>
            </a:r>
            <a:r>
              <a:rPr sz="1800" spc="15" dirty="0">
                <a:latin typeface="Microsoft Sans Serif"/>
                <a:cs typeface="Microsoft Sans Serif"/>
              </a:rPr>
              <a:t> </a:t>
            </a:r>
            <a:r>
              <a:rPr sz="1800" spc="25" dirty="0">
                <a:latin typeface="Microsoft Sans Serif"/>
                <a:cs typeface="Microsoft Sans Serif"/>
              </a:rPr>
              <a:t>kağıdını</a:t>
            </a:r>
            <a:r>
              <a:rPr sz="1800" spc="55" dirty="0">
                <a:latin typeface="Microsoft Sans Serif"/>
                <a:cs typeface="Microsoft Sans Serif"/>
              </a:rPr>
              <a:t> </a:t>
            </a:r>
            <a:r>
              <a:rPr sz="1800" spc="5" dirty="0">
                <a:latin typeface="Microsoft Sans Serif"/>
                <a:cs typeface="Microsoft Sans Serif"/>
              </a:rPr>
              <a:t>tanıyor</a:t>
            </a:r>
            <a:r>
              <a:rPr sz="1800" spc="55" dirty="0">
                <a:latin typeface="Microsoft Sans Serif"/>
                <a:cs typeface="Microsoft Sans Serif"/>
              </a:rPr>
              <a:t> </a:t>
            </a:r>
            <a:r>
              <a:rPr sz="1800" spc="-5" dirty="0">
                <a:latin typeface="Microsoft Sans Serif"/>
                <a:cs typeface="Microsoft Sans Serif"/>
              </a:rPr>
              <a:t>musun?</a:t>
            </a:r>
            <a:endParaRPr sz="1800">
              <a:latin typeface="Microsoft Sans Serif"/>
              <a:cs typeface="Microsoft Sans Serif"/>
            </a:endParaRPr>
          </a:p>
          <a:p>
            <a:pPr>
              <a:lnSpc>
                <a:spcPct val="100000"/>
              </a:lnSpc>
            </a:pPr>
            <a:endParaRPr sz="2000">
              <a:latin typeface="Microsoft Sans Serif"/>
              <a:cs typeface="Microsoft Sans Serif"/>
            </a:endParaRPr>
          </a:p>
          <a:p>
            <a:pPr marL="12700">
              <a:lnSpc>
                <a:spcPct val="100000"/>
              </a:lnSpc>
              <a:spcBef>
                <a:spcPts val="1600"/>
              </a:spcBef>
            </a:pPr>
            <a:r>
              <a:rPr sz="1800" spc="-10" dirty="0">
                <a:latin typeface="Microsoft Sans Serif"/>
                <a:cs typeface="Microsoft Sans Serif"/>
              </a:rPr>
              <a:t>Hangi</a:t>
            </a:r>
            <a:r>
              <a:rPr sz="1800" spc="30" dirty="0">
                <a:latin typeface="Microsoft Sans Serif"/>
                <a:cs typeface="Microsoft Sans Serif"/>
              </a:rPr>
              <a:t> </a:t>
            </a:r>
            <a:r>
              <a:rPr sz="1800" spc="-5" dirty="0">
                <a:latin typeface="Microsoft Sans Serif"/>
                <a:cs typeface="Microsoft Sans Serif"/>
              </a:rPr>
              <a:t>derslerden</a:t>
            </a:r>
            <a:r>
              <a:rPr sz="1800" spc="40" dirty="0">
                <a:latin typeface="Microsoft Sans Serif"/>
                <a:cs typeface="Microsoft Sans Serif"/>
              </a:rPr>
              <a:t> </a:t>
            </a:r>
            <a:r>
              <a:rPr sz="1800" spc="-10" dirty="0">
                <a:latin typeface="Microsoft Sans Serif"/>
                <a:cs typeface="Microsoft Sans Serif"/>
              </a:rPr>
              <a:t>yada</a:t>
            </a:r>
            <a:r>
              <a:rPr sz="1800" spc="55" dirty="0">
                <a:latin typeface="Microsoft Sans Serif"/>
                <a:cs typeface="Microsoft Sans Serif"/>
              </a:rPr>
              <a:t> </a:t>
            </a:r>
            <a:r>
              <a:rPr sz="1800" spc="-10" dirty="0">
                <a:latin typeface="Microsoft Sans Serif"/>
                <a:cs typeface="Microsoft Sans Serif"/>
              </a:rPr>
              <a:t>bölümlerden</a:t>
            </a:r>
            <a:r>
              <a:rPr sz="1800" spc="40" dirty="0">
                <a:latin typeface="Microsoft Sans Serif"/>
                <a:cs typeface="Microsoft Sans Serif"/>
              </a:rPr>
              <a:t> </a:t>
            </a:r>
            <a:r>
              <a:rPr sz="1800" dirty="0">
                <a:latin typeface="Microsoft Sans Serif"/>
                <a:cs typeface="Microsoft Sans Serif"/>
              </a:rPr>
              <a:t>kaç</a:t>
            </a:r>
            <a:r>
              <a:rPr sz="1800" spc="25" dirty="0">
                <a:latin typeface="Microsoft Sans Serif"/>
                <a:cs typeface="Microsoft Sans Serif"/>
              </a:rPr>
              <a:t> </a:t>
            </a:r>
            <a:r>
              <a:rPr sz="1800" spc="-5" dirty="0">
                <a:latin typeface="Microsoft Sans Serif"/>
                <a:cs typeface="Microsoft Sans Serif"/>
              </a:rPr>
              <a:t>soru</a:t>
            </a:r>
            <a:r>
              <a:rPr sz="1800" spc="30" dirty="0">
                <a:latin typeface="Microsoft Sans Serif"/>
                <a:cs typeface="Microsoft Sans Serif"/>
              </a:rPr>
              <a:t> </a:t>
            </a:r>
            <a:r>
              <a:rPr sz="1800" spc="-15" dirty="0">
                <a:latin typeface="Microsoft Sans Serif"/>
                <a:cs typeface="Microsoft Sans Serif"/>
              </a:rPr>
              <a:t>geldiğini</a:t>
            </a:r>
            <a:r>
              <a:rPr sz="1800" spc="40" dirty="0">
                <a:latin typeface="Microsoft Sans Serif"/>
                <a:cs typeface="Microsoft Sans Serif"/>
              </a:rPr>
              <a:t> </a:t>
            </a:r>
            <a:r>
              <a:rPr sz="1800" spc="-15" dirty="0">
                <a:latin typeface="Microsoft Sans Serif"/>
                <a:cs typeface="Microsoft Sans Serif"/>
              </a:rPr>
              <a:t>biliyor</a:t>
            </a:r>
            <a:r>
              <a:rPr sz="1800" spc="70" dirty="0">
                <a:latin typeface="Microsoft Sans Serif"/>
                <a:cs typeface="Microsoft Sans Serif"/>
              </a:rPr>
              <a:t> </a:t>
            </a:r>
            <a:r>
              <a:rPr sz="1800" spc="-5" dirty="0">
                <a:latin typeface="Microsoft Sans Serif"/>
                <a:cs typeface="Microsoft Sans Serif"/>
              </a:rPr>
              <a:t>musun?</a:t>
            </a:r>
            <a:endParaRPr sz="1800">
              <a:latin typeface="Microsoft Sans Serif"/>
              <a:cs typeface="Microsoft Sans Serif"/>
            </a:endParaRPr>
          </a:p>
          <a:p>
            <a:pPr marL="12700">
              <a:lnSpc>
                <a:spcPct val="100000"/>
              </a:lnSpc>
              <a:spcBef>
                <a:spcPts val="1080"/>
              </a:spcBef>
            </a:pPr>
            <a:r>
              <a:rPr sz="1800" dirty="0">
                <a:latin typeface="Microsoft Sans Serif"/>
                <a:cs typeface="Microsoft Sans Serif"/>
              </a:rPr>
              <a:t>Soruların</a:t>
            </a:r>
            <a:r>
              <a:rPr sz="1800" spc="35" dirty="0">
                <a:latin typeface="Microsoft Sans Serif"/>
                <a:cs typeface="Microsoft Sans Serif"/>
              </a:rPr>
              <a:t> </a:t>
            </a:r>
            <a:r>
              <a:rPr sz="1800" spc="-10" dirty="0">
                <a:latin typeface="Microsoft Sans Serif"/>
                <a:cs typeface="Microsoft Sans Serif"/>
              </a:rPr>
              <a:t>içeriği</a:t>
            </a:r>
            <a:r>
              <a:rPr sz="1800" spc="30" dirty="0">
                <a:latin typeface="Microsoft Sans Serif"/>
                <a:cs typeface="Microsoft Sans Serif"/>
              </a:rPr>
              <a:t> </a:t>
            </a:r>
            <a:r>
              <a:rPr sz="1800" dirty="0">
                <a:latin typeface="Microsoft Sans Serif"/>
                <a:cs typeface="Microsoft Sans Serif"/>
              </a:rPr>
              <a:t>ve</a:t>
            </a:r>
            <a:r>
              <a:rPr sz="1800" spc="10" dirty="0">
                <a:latin typeface="Microsoft Sans Serif"/>
                <a:cs typeface="Microsoft Sans Serif"/>
              </a:rPr>
              <a:t> </a:t>
            </a:r>
            <a:r>
              <a:rPr sz="1800" spc="-10" dirty="0">
                <a:latin typeface="Microsoft Sans Serif"/>
                <a:cs typeface="Microsoft Sans Serif"/>
              </a:rPr>
              <a:t>niteliği</a:t>
            </a:r>
            <a:r>
              <a:rPr sz="1800" spc="40" dirty="0">
                <a:latin typeface="Microsoft Sans Serif"/>
                <a:cs typeface="Microsoft Sans Serif"/>
              </a:rPr>
              <a:t> </a:t>
            </a:r>
            <a:r>
              <a:rPr sz="1800" spc="5" dirty="0">
                <a:latin typeface="Microsoft Sans Serif"/>
                <a:cs typeface="Microsoft Sans Serif"/>
              </a:rPr>
              <a:t>hakkında</a:t>
            </a:r>
            <a:r>
              <a:rPr sz="1800" spc="35" dirty="0">
                <a:latin typeface="Microsoft Sans Serif"/>
                <a:cs typeface="Microsoft Sans Serif"/>
              </a:rPr>
              <a:t> </a:t>
            </a:r>
            <a:r>
              <a:rPr sz="1800" spc="-15" dirty="0">
                <a:latin typeface="Microsoft Sans Serif"/>
                <a:cs typeface="Microsoft Sans Serif"/>
              </a:rPr>
              <a:t>bilgi</a:t>
            </a:r>
            <a:r>
              <a:rPr sz="1800" spc="30" dirty="0">
                <a:latin typeface="Microsoft Sans Serif"/>
                <a:cs typeface="Microsoft Sans Serif"/>
              </a:rPr>
              <a:t> </a:t>
            </a:r>
            <a:r>
              <a:rPr sz="1800" spc="-10" dirty="0">
                <a:latin typeface="Microsoft Sans Serif"/>
                <a:cs typeface="Microsoft Sans Serif"/>
              </a:rPr>
              <a:t>sahibi</a:t>
            </a:r>
            <a:r>
              <a:rPr sz="1800" spc="25" dirty="0">
                <a:latin typeface="Microsoft Sans Serif"/>
                <a:cs typeface="Microsoft Sans Serif"/>
              </a:rPr>
              <a:t> </a:t>
            </a:r>
            <a:r>
              <a:rPr sz="1800" spc="-10" dirty="0">
                <a:latin typeface="Microsoft Sans Serif"/>
                <a:cs typeface="Microsoft Sans Serif"/>
              </a:rPr>
              <a:t>oldun</a:t>
            </a:r>
            <a:r>
              <a:rPr sz="1800" spc="40" dirty="0">
                <a:latin typeface="Microsoft Sans Serif"/>
                <a:cs typeface="Microsoft Sans Serif"/>
              </a:rPr>
              <a:t> </a:t>
            </a:r>
            <a:r>
              <a:rPr sz="1800" dirty="0">
                <a:latin typeface="Microsoft Sans Serif"/>
                <a:cs typeface="Microsoft Sans Serif"/>
              </a:rPr>
              <a:t>mu?</a:t>
            </a:r>
            <a:endParaRPr sz="1800">
              <a:latin typeface="Microsoft Sans Serif"/>
              <a:cs typeface="Microsoft Sans Serif"/>
            </a:endParaRPr>
          </a:p>
          <a:p>
            <a:pPr marL="12700">
              <a:lnSpc>
                <a:spcPct val="100000"/>
              </a:lnSpc>
              <a:spcBef>
                <a:spcPts val="1085"/>
              </a:spcBef>
              <a:tabLst>
                <a:tab pos="5408295" algn="l"/>
              </a:tabLst>
            </a:pPr>
            <a:r>
              <a:rPr sz="1800" spc="5" dirty="0">
                <a:latin typeface="Microsoft Sans Serif"/>
                <a:cs typeface="Microsoft Sans Serif"/>
              </a:rPr>
              <a:t>Sınavda</a:t>
            </a:r>
            <a:r>
              <a:rPr sz="1800" spc="30" dirty="0">
                <a:latin typeface="Microsoft Sans Serif"/>
                <a:cs typeface="Microsoft Sans Serif"/>
              </a:rPr>
              <a:t> </a:t>
            </a:r>
            <a:r>
              <a:rPr sz="1800" dirty="0">
                <a:latin typeface="Microsoft Sans Serif"/>
                <a:cs typeface="Microsoft Sans Serif"/>
              </a:rPr>
              <a:t>soru</a:t>
            </a:r>
            <a:r>
              <a:rPr sz="1800" spc="35" dirty="0">
                <a:latin typeface="Microsoft Sans Serif"/>
                <a:cs typeface="Microsoft Sans Serif"/>
              </a:rPr>
              <a:t> </a:t>
            </a:r>
            <a:r>
              <a:rPr sz="1800" spc="-5" dirty="0">
                <a:latin typeface="Microsoft Sans Serif"/>
                <a:cs typeface="Microsoft Sans Serif"/>
              </a:rPr>
              <a:t>çözmeye</a:t>
            </a:r>
            <a:r>
              <a:rPr sz="1800" spc="50" dirty="0">
                <a:latin typeface="Microsoft Sans Serif"/>
                <a:cs typeface="Microsoft Sans Serif"/>
              </a:rPr>
              <a:t> </a:t>
            </a:r>
            <a:r>
              <a:rPr sz="1800" spc="-10" dirty="0">
                <a:latin typeface="Microsoft Sans Serif"/>
                <a:cs typeface="Microsoft Sans Serif"/>
              </a:rPr>
              <a:t>hangi</a:t>
            </a:r>
            <a:r>
              <a:rPr sz="1800" spc="45" dirty="0">
                <a:latin typeface="Microsoft Sans Serif"/>
                <a:cs typeface="Microsoft Sans Serif"/>
              </a:rPr>
              <a:t> </a:t>
            </a:r>
            <a:r>
              <a:rPr sz="1800" spc="-5" dirty="0">
                <a:latin typeface="Microsoft Sans Serif"/>
                <a:cs typeface="Microsoft Sans Serif"/>
              </a:rPr>
              <a:t>dersten</a:t>
            </a:r>
            <a:r>
              <a:rPr sz="1800" spc="25" dirty="0">
                <a:latin typeface="Microsoft Sans Serif"/>
                <a:cs typeface="Microsoft Sans Serif"/>
              </a:rPr>
              <a:t> </a:t>
            </a:r>
            <a:r>
              <a:rPr sz="1800" spc="-10" dirty="0">
                <a:latin typeface="Microsoft Sans Serif"/>
                <a:cs typeface="Microsoft Sans Serif"/>
              </a:rPr>
              <a:t>yada</a:t>
            </a:r>
            <a:r>
              <a:rPr sz="1800" spc="60" dirty="0">
                <a:latin typeface="Microsoft Sans Serif"/>
                <a:cs typeface="Microsoft Sans Serif"/>
              </a:rPr>
              <a:t> </a:t>
            </a:r>
            <a:r>
              <a:rPr sz="1800" spc="-5" dirty="0">
                <a:latin typeface="Microsoft Sans Serif"/>
                <a:cs typeface="Microsoft Sans Serif"/>
              </a:rPr>
              <a:t>konudan	</a:t>
            </a:r>
            <a:r>
              <a:rPr sz="1800" dirty="0">
                <a:latin typeface="Microsoft Sans Serif"/>
                <a:cs typeface="Microsoft Sans Serif"/>
              </a:rPr>
              <a:t>başlayacaksın?</a:t>
            </a:r>
            <a:endParaRPr sz="1800">
              <a:latin typeface="Microsoft Sans Serif"/>
              <a:cs typeface="Microsoft Sans Serif"/>
            </a:endParaRPr>
          </a:p>
          <a:p>
            <a:pPr marL="5586730">
              <a:lnSpc>
                <a:spcPct val="100000"/>
              </a:lnSpc>
              <a:spcBef>
                <a:spcPts val="430"/>
              </a:spcBef>
            </a:pPr>
            <a:r>
              <a:rPr sz="1800" dirty="0">
                <a:latin typeface="Microsoft Sans Serif"/>
                <a:cs typeface="Microsoft Sans Serif"/>
              </a:rPr>
              <a:t>Soruların</a:t>
            </a:r>
            <a:r>
              <a:rPr sz="1800" spc="25" dirty="0">
                <a:latin typeface="Microsoft Sans Serif"/>
                <a:cs typeface="Microsoft Sans Serif"/>
              </a:rPr>
              <a:t> </a:t>
            </a:r>
            <a:r>
              <a:rPr sz="1800" spc="-10" dirty="0">
                <a:latin typeface="Microsoft Sans Serif"/>
                <a:cs typeface="Microsoft Sans Serif"/>
              </a:rPr>
              <a:t>seviyesi</a:t>
            </a:r>
            <a:r>
              <a:rPr sz="1800" spc="35" dirty="0">
                <a:latin typeface="Microsoft Sans Serif"/>
                <a:cs typeface="Microsoft Sans Serif"/>
              </a:rPr>
              <a:t> </a:t>
            </a:r>
            <a:r>
              <a:rPr sz="1800" spc="-5" dirty="0">
                <a:latin typeface="Microsoft Sans Serif"/>
                <a:cs typeface="Microsoft Sans Serif"/>
              </a:rPr>
              <a:t>ne olacak?</a:t>
            </a:r>
            <a:endParaRPr sz="1800">
              <a:latin typeface="Microsoft Sans Serif"/>
              <a:cs typeface="Microsoft Sans Serif"/>
            </a:endParaRPr>
          </a:p>
          <a:p>
            <a:pPr marR="7620" algn="r">
              <a:lnSpc>
                <a:spcPct val="100000"/>
              </a:lnSpc>
              <a:spcBef>
                <a:spcPts val="1080"/>
              </a:spcBef>
            </a:pPr>
            <a:r>
              <a:rPr sz="1800" spc="-5" dirty="0">
                <a:latin typeface="Microsoft Sans Serif"/>
                <a:cs typeface="Microsoft Sans Serif"/>
              </a:rPr>
              <a:t>(Önemli</a:t>
            </a:r>
            <a:r>
              <a:rPr sz="1800" spc="20" dirty="0">
                <a:latin typeface="Microsoft Sans Serif"/>
                <a:cs typeface="Microsoft Sans Serif"/>
              </a:rPr>
              <a:t> </a:t>
            </a:r>
            <a:r>
              <a:rPr sz="1800" spc="-10" dirty="0">
                <a:latin typeface="Microsoft Sans Serif"/>
                <a:cs typeface="Microsoft Sans Serif"/>
              </a:rPr>
              <a:t>olan</a:t>
            </a:r>
            <a:r>
              <a:rPr sz="1800" spc="20" dirty="0">
                <a:latin typeface="Microsoft Sans Serif"/>
                <a:cs typeface="Microsoft Sans Serif"/>
              </a:rPr>
              <a:t> </a:t>
            </a:r>
            <a:r>
              <a:rPr sz="1800" dirty="0">
                <a:latin typeface="Microsoft Sans Serif"/>
                <a:cs typeface="Microsoft Sans Serif"/>
              </a:rPr>
              <a:t>alacağın</a:t>
            </a:r>
            <a:r>
              <a:rPr sz="1800" spc="35" dirty="0">
                <a:latin typeface="Microsoft Sans Serif"/>
                <a:cs typeface="Microsoft Sans Serif"/>
              </a:rPr>
              <a:t> </a:t>
            </a:r>
            <a:r>
              <a:rPr sz="1800" spc="-5" dirty="0">
                <a:latin typeface="Microsoft Sans Serif"/>
                <a:cs typeface="Microsoft Sans Serif"/>
              </a:rPr>
              <a:t>puan</a:t>
            </a:r>
            <a:r>
              <a:rPr sz="1800" spc="20" dirty="0">
                <a:latin typeface="Microsoft Sans Serif"/>
                <a:cs typeface="Microsoft Sans Serif"/>
              </a:rPr>
              <a:t> </a:t>
            </a:r>
            <a:r>
              <a:rPr sz="1800" spc="-10" dirty="0">
                <a:latin typeface="Microsoft Sans Serif"/>
                <a:cs typeface="Microsoft Sans Serif"/>
              </a:rPr>
              <a:t>değil,</a:t>
            </a:r>
            <a:r>
              <a:rPr sz="1800" spc="30" dirty="0">
                <a:latin typeface="Microsoft Sans Serif"/>
                <a:cs typeface="Microsoft Sans Serif"/>
              </a:rPr>
              <a:t> </a:t>
            </a:r>
            <a:r>
              <a:rPr sz="1800" dirty="0">
                <a:latin typeface="Microsoft Sans Serif"/>
                <a:cs typeface="Microsoft Sans Serif"/>
              </a:rPr>
              <a:t>sıralamadaki</a:t>
            </a:r>
            <a:r>
              <a:rPr sz="1800" spc="50" dirty="0">
                <a:latin typeface="Microsoft Sans Serif"/>
                <a:cs typeface="Microsoft Sans Serif"/>
              </a:rPr>
              <a:t> </a:t>
            </a:r>
            <a:r>
              <a:rPr sz="1800" spc="-20" dirty="0">
                <a:latin typeface="Microsoft Sans Serif"/>
                <a:cs typeface="Microsoft Sans Serif"/>
              </a:rPr>
              <a:t>yerindir.)</a:t>
            </a:r>
            <a:endParaRPr sz="1800">
              <a:latin typeface="Microsoft Sans Serif"/>
              <a:cs typeface="Microsoft Sans Serif"/>
            </a:endParaRPr>
          </a:p>
          <a:p>
            <a:pPr marL="4549140" marR="5080" indent="287655" algn="r">
              <a:lnSpc>
                <a:spcPts val="3240"/>
              </a:lnSpc>
              <a:spcBef>
                <a:spcPts val="290"/>
              </a:spcBef>
            </a:pPr>
            <a:r>
              <a:rPr sz="1800" spc="-10" dirty="0">
                <a:latin typeface="Microsoft Sans Serif"/>
                <a:cs typeface="Microsoft Sans Serif"/>
              </a:rPr>
              <a:t>Hangi</a:t>
            </a:r>
            <a:r>
              <a:rPr sz="1800" spc="10" dirty="0">
                <a:latin typeface="Microsoft Sans Serif"/>
                <a:cs typeface="Microsoft Sans Serif"/>
              </a:rPr>
              <a:t> </a:t>
            </a:r>
            <a:r>
              <a:rPr sz="1800" spc="-5" dirty="0">
                <a:latin typeface="Microsoft Sans Serif"/>
                <a:cs typeface="Microsoft Sans Serif"/>
              </a:rPr>
              <a:t>konulardan</a:t>
            </a:r>
            <a:r>
              <a:rPr sz="1800" spc="35" dirty="0">
                <a:latin typeface="Microsoft Sans Serif"/>
                <a:cs typeface="Microsoft Sans Serif"/>
              </a:rPr>
              <a:t> </a:t>
            </a:r>
            <a:r>
              <a:rPr sz="1800" spc="-5" dirty="0">
                <a:latin typeface="Microsoft Sans Serif"/>
                <a:cs typeface="Microsoft Sans Serif"/>
              </a:rPr>
              <a:t>sorular</a:t>
            </a:r>
            <a:r>
              <a:rPr sz="1800" spc="15" dirty="0">
                <a:latin typeface="Microsoft Sans Serif"/>
                <a:cs typeface="Microsoft Sans Serif"/>
              </a:rPr>
              <a:t> </a:t>
            </a:r>
            <a:r>
              <a:rPr sz="1800" spc="-5" dirty="0">
                <a:latin typeface="Microsoft Sans Serif"/>
                <a:cs typeface="Microsoft Sans Serif"/>
              </a:rPr>
              <a:t>sorulacak? </a:t>
            </a:r>
            <a:r>
              <a:rPr sz="1800" spc="-465" dirty="0">
                <a:latin typeface="Microsoft Sans Serif"/>
                <a:cs typeface="Microsoft Sans Serif"/>
              </a:rPr>
              <a:t> </a:t>
            </a:r>
            <a:r>
              <a:rPr sz="1800" spc="-70" dirty="0">
                <a:latin typeface="Microsoft Sans Serif"/>
                <a:cs typeface="Microsoft Sans Serif"/>
              </a:rPr>
              <a:t>Ya</a:t>
            </a:r>
            <a:r>
              <a:rPr sz="1800" spc="5" dirty="0">
                <a:latin typeface="Microsoft Sans Serif"/>
                <a:cs typeface="Microsoft Sans Serif"/>
              </a:rPr>
              <a:t> </a:t>
            </a:r>
            <a:r>
              <a:rPr sz="1800" spc="15" dirty="0">
                <a:latin typeface="Microsoft Sans Serif"/>
                <a:cs typeface="Microsoft Sans Serif"/>
              </a:rPr>
              <a:t>çalışmadığım</a:t>
            </a:r>
            <a:r>
              <a:rPr sz="1800" spc="50" dirty="0">
                <a:latin typeface="Microsoft Sans Serif"/>
                <a:cs typeface="Microsoft Sans Serif"/>
              </a:rPr>
              <a:t> </a:t>
            </a:r>
            <a:r>
              <a:rPr sz="1800" spc="-10" dirty="0">
                <a:latin typeface="Microsoft Sans Serif"/>
                <a:cs typeface="Microsoft Sans Serif"/>
              </a:rPr>
              <a:t>yerlerden</a:t>
            </a:r>
            <a:r>
              <a:rPr sz="1800" spc="45" dirty="0">
                <a:latin typeface="Microsoft Sans Serif"/>
                <a:cs typeface="Microsoft Sans Serif"/>
              </a:rPr>
              <a:t> </a:t>
            </a:r>
            <a:r>
              <a:rPr sz="1800" dirty="0">
                <a:latin typeface="Microsoft Sans Serif"/>
                <a:cs typeface="Microsoft Sans Serif"/>
              </a:rPr>
              <a:t>soru </a:t>
            </a:r>
            <a:r>
              <a:rPr sz="1800" spc="-10" dirty="0">
                <a:latin typeface="Microsoft Sans Serif"/>
                <a:cs typeface="Microsoft Sans Serif"/>
              </a:rPr>
              <a:t>gelirse.</a:t>
            </a:r>
            <a:endParaRPr sz="1800">
              <a:latin typeface="Microsoft Sans Serif"/>
              <a:cs typeface="Microsoft Sans Serif"/>
            </a:endParaRPr>
          </a:p>
          <a:p>
            <a:pPr marL="90170">
              <a:lnSpc>
                <a:spcPts val="1130"/>
              </a:lnSpc>
            </a:pPr>
            <a:r>
              <a:rPr sz="1800" spc="-10" dirty="0">
                <a:latin typeface="Microsoft Sans Serif"/>
                <a:cs typeface="Microsoft Sans Serif"/>
              </a:rPr>
              <a:t>Kendine</a:t>
            </a:r>
            <a:r>
              <a:rPr sz="1800" spc="20" dirty="0">
                <a:latin typeface="Microsoft Sans Serif"/>
                <a:cs typeface="Microsoft Sans Serif"/>
              </a:rPr>
              <a:t> </a:t>
            </a:r>
            <a:r>
              <a:rPr sz="1800" spc="-10" dirty="0">
                <a:latin typeface="Microsoft Sans Serif"/>
                <a:cs typeface="Microsoft Sans Serif"/>
              </a:rPr>
              <a:t>güveniyor</a:t>
            </a:r>
            <a:r>
              <a:rPr sz="1800" spc="35" dirty="0">
                <a:latin typeface="Microsoft Sans Serif"/>
                <a:cs typeface="Microsoft Sans Serif"/>
              </a:rPr>
              <a:t> </a:t>
            </a:r>
            <a:r>
              <a:rPr sz="1800" spc="-5" dirty="0">
                <a:latin typeface="Microsoft Sans Serif"/>
                <a:cs typeface="Microsoft Sans Serif"/>
              </a:rPr>
              <a:t>musun?</a:t>
            </a:r>
            <a:endParaRPr sz="1800">
              <a:latin typeface="Microsoft Sans Serif"/>
              <a:cs typeface="Microsoft Sans Serif"/>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29764" y="2657297"/>
            <a:ext cx="5467985" cy="635000"/>
          </a:xfrm>
          <a:prstGeom prst="rect">
            <a:avLst/>
          </a:prstGeom>
        </p:spPr>
        <p:txBody>
          <a:bodyPr vert="horz" wrap="square" lIns="0" tIns="12065" rIns="0" bIns="0" rtlCol="0">
            <a:spAutoFit/>
          </a:bodyPr>
          <a:lstStyle/>
          <a:p>
            <a:pPr marL="12700">
              <a:lnSpc>
                <a:spcPct val="100000"/>
              </a:lnSpc>
              <a:spcBef>
                <a:spcPts val="95"/>
              </a:spcBef>
            </a:pPr>
            <a:r>
              <a:rPr spc="-105" dirty="0"/>
              <a:t>NEDE</a:t>
            </a:r>
            <a:r>
              <a:rPr spc="-5" dirty="0"/>
              <a:t>N</a:t>
            </a:r>
            <a:r>
              <a:rPr spc="-155" dirty="0"/>
              <a:t> </a:t>
            </a:r>
            <a:r>
              <a:rPr spc="-105" dirty="0"/>
              <a:t>K</a:t>
            </a:r>
            <a:r>
              <a:rPr spc="-405" dirty="0"/>
              <a:t>A</a:t>
            </a:r>
            <a:r>
              <a:rPr spc="-105" dirty="0"/>
              <a:t>YG</a:t>
            </a:r>
            <a:r>
              <a:rPr spc="-90" dirty="0"/>
              <a:t>I</a:t>
            </a:r>
            <a:r>
              <a:rPr spc="-105" dirty="0"/>
              <a:t>LAN</a:t>
            </a:r>
            <a:r>
              <a:rPr spc="-90" dirty="0"/>
              <a:t>I</a:t>
            </a:r>
            <a:r>
              <a:rPr spc="-105" dirty="0"/>
              <a:t>R</a:t>
            </a:r>
            <a:r>
              <a:rPr spc="-90" dirty="0"/>
              <a:t>I</a:t>
            </a:r>
            <a:r>
              <a:rPr spc="-105" dirty="0"/>
              <a:t>Z</a:t>
            </a:r>
            <a:r>
              <a:rPr spc="-5"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74370" y="1342161"/>
            <a:ext cx="7421880" cy="4370070"/>
          </a:xfrm>
          <a:prstGeom prst="rect">
            <a:avLst/>
          </a:prstGeom>
        </p:spPr>
        <p:txBody>
          <a:bodyPr vert="horz" wrap="square" lIns="0" tIns="157480" rIns="0" bIns="0" rtlCol="0">
            <a:spAutoFit/>
          </a:bodyPr>
          <a:lstStyle/>
          <a:p>
            <a:pPr marL="195580" indent="-182880">
              <a:lnSpc>
                <a:spcPct val="100000"/>
              </a:lnSpc>
              <a:spcBef>
                <a:spcPts val="1240"/>
              </a:spcBef>
              <a:buClr>
                <a:srgbClr val="4F81BC"/>
              </a:buClr>
              <a:buSzPct val="84210"/>
              <a:buChar char="•"/>
              <a:tabLst>
                <a:tab pos="195580" algn="l"/>
              </a:tabLst>
            </a:pPr>
            <a:r>
              <a:rPr sz="1900" spc="10" dirty="0">
                <a:latin typeface="Microsoft Sans Serif"/>
                <a:cs typeface="Microsoft Sans Serif"/>
              </a:rPr>
              <a:t>Sınava</a:t>
            </a:r>
            <a:r>
              <a:rPr sz="1900" spc="35" dirty="0">
                <a:latin typeface="Microsoft Sans Serif"/>
                <a:cs typeface="Microsoft Sans Serif"/>
              </a:rPr>
              <a:t> </a:t>
            </a:r>
            <a:r>
              <a:rPr sz="1900" spc="-10" dirty="0">
                <a:latin typeface="Microsoft Sans Serif"/>
                <a:cs typeface="Microsoft Sans Serif"/>
              </a:rPr>
              <a:t>Gereğinden</a:t>
            </a:r>
            <a:r>
              <a:rPr sz="1900" spc="80" dirty="0">
                <a:latin typeface="Microsoft Sans Serif"/>
                <a:cs typeface="Microsoft Sans Serif"/>
              </a:rPr>
              <a:t> </a:t>
            </a:r>
            <a:r>
              <a:rPr sz="1900" spc="10" dirty="0">
                <a:latin typeface="Microsoft Sans Serif"/>
                <a:cs typeface="Microsoft Sans Serif"/>
              </a:rPr>
              <a:t>Farklı</a:t>
            </a:r>
            <a:r>
              <a:rPr sz="1900" spc="-80" dirty="0">
                <a:latin typeface="Microsoft Sans Serif"/>
                <a:cs typeface="Microsoft Sans Serif"/>
              </a:rPr>
              <a:t> </a:t>
            </a:r>
            <a:r>
              <a:rPr sz="1900" spc="-5" dirty="0">
                <a:latin typeface="Microsoft Sans Serif"/>
                <a:cs typeface="Microsoft Sans Serif"/>
              </a:rPr>
              <a:t>Anlamlar</a:t>
            </a:r>
            <a:r>
              <a:rPr sz="1900" spc="25" dirty="0">
                <a:latin typeface="Microsoft Sans Serif"/>
                <a:cs typeface="Microsoft Sans Serif"/>
              </a:rPr>
              <a:t> </a:t>
            </a:r>
            <a:r>
              <a:rPr sz="1900" spc="-5" dirty="0">
                <a:latin typeface="Microsoft Sans Serif"/>
                <a:cs typeface="Microsoft Sans Serif"/>
              </a:rPr>
              <a:t>Yüklemek</a:t>
            </a:r>
            <a:endParaRPr sz="1900">
              <a:latin typeface="Microsoft Sans Serif"/>
              <a:cs typeface="Microsoft Sans Serif"/>
            </a:endParaRPr>
          </a:p>
          <a:p>
            <a:pPr marL="195580" indent="-182880">
              <a:lnSpc>
                <a:spcPct val="100000"/>
              </a:lnSpc>
              <a:spcBef>
                <a:spcPts val="1140"/>
              </a:spcBef>
              <a:buClr>
                <a:srgbClr val="4F81BC"/>
              </a:buClr>
              <a:buSzPct val="84210"/>
              <a:buChar char="•"/>
              <a:tabLst>
                <a:tab pos="195580" algn="l"/>
              </a:tabLst>
            </a:pPr>
            <a:r>
              <a:rPr sz="1900" spc="10" dirty="0">
                <a:latin typeface="Microsoft Sans Serif"/>
                <a:cs typeface="Microsoft Sans Serif"/>
              </a:rPr>
              <a:t>Sınava </a:t>
            </a:r>
            <a:r>
              <a:rPr sz="1900" spc="-30" dirty="0">
                <a:latin typeface="Microsoft Sans Serif"/>
                <a:cs typeface="Microsoft Sans Serif"/>
              </a:rPr>
              <a:t>Yeterince</a:t>
            </a:r>
            <a:r>
              <a:rPr sz="1900" spc="55" dirty="0">
                <a:latin typeface="Microsoft Sans Serif"/>
                <a:cs typeface="Microsoft Sans Serif"/>
              </a:rPr>
              <a:t> </a:t>
            </a:r>
            <a:r>
              <a:rPr sz="1900" dirty="0">
                <a:latin typeface="Microsoft Sans Serif"/>
                <a:cs typeface="Microsoft Sans Serif"/>
              </a:rPr>
              <a:t>Hazırlanamama</a:t>
            </a:r>
            <a:r>
              <a:rPr sz="1900" spc="70" dirty="0">
                <a:latin typeface="Microsoft Sans Serif"/>
                <a:cs typeface="Microsoft Sans Serif"/>
              </a:rPr>
              <a:t> </a:t>
            </a:r>
            <a:r>
              <a:rPr sz="1900" spc="-60" dirty="0">
                <a:latin typeface="Microsoft Sans Serif"/>
                <a:cs typeface="Microsoft Sans Serif"/>
              </a:rPr>
              <a:t>Ve</a:t>
            </a:r>
            <a:r>
              <a:rPr sz="1900" dirty="0">
                <a:latin typeface="Microsoft Sans Serif"/>
                <a:cs typeface="Microsoft Sans Serif"/>
              </a:rPr>
              <a:t> </a:t>
            </a:r>
            <a:r>
              <a:rPr sz="1900" spc="-80" dirty="0">
                <a:latin typeface="Microsoft Sans Serif"/>
                <a:cs typeface="Microsoft Sans Serif"/>
              </a:rPr>
              <a:t>Ya</a:t>
            </a:r>
            <a:r>
              <a:rPr sz="1900" spc="40" dirty="0">
                <a:latin typeface="Microsoft Sans Serif"/>
                <a:cs typeface="Microsoft Sans Serif"/>
              </a:rPr>
              <a:t> </a:t>
            </a:r>
            <a:r>
              <a:rPr sz="1900" spc="-5" dirty="0">
                <a:latin typeface="Microsoft Sans Serif"/>
                <a:cs typeface="Microsoft Sans Serif"/>
              </a:rPr>
              <a:t>Kötü</a:t>
            </a:r>
            <a:r>
              <a:rPr sz="1900" spc="30" dirty="0">
                <a:latin typeface="Microsoft Sans Serif"/>
                <a:cs typeface="Microsoft Sans Serif"/>
              </a:rPr>
              <a:t> </a:t>
            </a:r>
            <a:r>
              <a:rPr sz="1900" spc="5" dirty="0">
                <a:latin typeface="Microsoft Sans Serif"/>
                <a:cs typeface="Microsoft Sans Serif"/>
              </a:rPr>
              <a:t>Çalışma</a:t>
            </a:r>
            <a:r>
              <a:rPr sz="1900" spc="-60" dirty="0">
                <a:latin typeface="Microsoft Sans Serif"/>
                <a:cs typeface="Microsoft Sans Serif"/>
              </a:rPr>
              <a:t> </a:t>
            </a:r>
            <a:r>
              <a:rPr sz="1900" spc="15" dirty="0">
                <a:latin typeface="Microsoft Sans Serif"/>
                <a:cs typeface="Microsoft Sans Serif"/>
              </a:rPr>
              <a:t>Alışkanlıkları</a:t>
            </a:r>
            <a:endParaRPr sz="1900">
              <a:latin typeface="Microsoft Sans Serif"/>
              <a:cs typeface="Microsoft Sans Serif"/>
            </a:endParaRPr>
          </a:p>
          <a:p>
            <a:pPr marL="195580" indent="-182880">
              <a:lnSpc>
                <a:spcPct val="100000"/>
              </a:lnSpc>
              <a:spcBef>
                <a:spcPts val="1140"/>
              </a:spcBef>
              <a:buClr>
                <a:srgbClr val="4F81BC"/>
              </a:buClr>
              <a:buSzPct val="84210"/>
              <a:buChar char="•"/>
              <a:tabLst>
                <a:tab pos="195580" algn="l"/>
              </a:tabLst>
            </a:pPr>
            <a:r>
              <a:rPr sz="1900" spc="15" dirty="0">
                <a:latin typeface="Microsoft Sans Serif"/>
                <a:cs typeface="Microsoft Sans Serif"/>
              </a:rPr>
              <a:t>Başarısız</a:t>
            </a:r>
            <a:r>
              <a:rPr sz="1900" spc="25" dirty="0">
                <a:latin typeface="Microsoft Sans Serif"/>
                <a:cs typeface="Microsoft Sans Serif"/>
              </a:rPr>
              <a:t> </a:t>
            </a:r>
            <a:r>
              <a:rPr sz="1900" spc="-10" dirty="0">
                <a:latin typeface="Microsoft Sans Serif"/>
                <a:cs typeface="Microsoft Sans Serif"/>
              </a:rPr>
              <a:t>Olma</a:t>
            </a:r>
            <a:r>
              <a:rPr sz="1900" spc="30" dirty="0">
                <a:latin typeface="Microsoft Sans Serif"/>
                <a:cs typeface="Microsoft Sans Serif"/>
              </a:rPr>
              <a:t> </a:t>
            </a:r>
            <a:r>
              <a:rPr sz="1900" spc="-5" dirty="0">
                <a:latin typeface="Microsoft Sans Serif"/>
                <a:cs typeface="Microsoft Sans Serif"/>
              </a:rPr>
              <a:t>Korkusu</a:t>
            </a:r>
            <a:endParaRPr sz="1900">
              <a:latin typeface="Microsoft Sans Serif"/>
              <a:cs typeface="Microsoft Sans Serif"/>
            </a:endParaRPr>
          </a:p>
          <a:p>
            <a:pPr marL="195580" indent="-182880">
              <a:lnSpc>
                <a:spcPct val="100000"/>
              </a:lnSpc>
              <a:spcBef>
                <a:spcPts val="1140"/>
              </a:spcBef>
              <a:buClr>
                <a:srgbClr val="4F81BC"/>
              </a:buClr>
              <a:buSzPct val="84210"/>
              <a:buChar char="•"/>
              <a:tabLst>
                <a:tab pos="195580" algn="l"/>
              </a:tabLst>
            </a:pPr>
            <a:r>
              <a:rPr sz="1900" spc="-10" dirty="0">
                <a:latin typeface="Microsoft Sans Serif"/>
                <a:cs typeface="Microsoft Sans Serif"/>
              </a:rPr>
              <a:t>Mükemmeliyetçi</a:t>
            </a:r>
            <a:r>
              <a:rPr sz="1900" spc="55" dirty="0">
                <a:latin typeface="Microsoft Sans Serif"/>
                <a:cs typeface="Microsoft Sans Serif"/>
              </a:rPr>
              <a:t> </a:t>
            </a:r>
            <a:r>
              <a:rPr sz="1900" spc="-15" dirty="0">
                <a:latin typeface="Microsoft Sans Serif"/>
                <a:cs typeface="Microsoft Sans Serif"/>
              </a:rPr>
              <a:t>Kişilik</a:t>
            </a:r>
            <a:r>
              <a:rPr sz="1900" dirty="0">
                <a:latin typeface="Microsoft Sans Serif"/>
                <a:cs typeface="Microsoft Sans Serif"/>
              </a:rPr>
              <a:t> Yapısı</a:t>
            </a:r>
            <a:endParaRPr sz="1900">
              <a:latin typeface="Microsoft Sans Serif"/>
              <a:cs typeface="Microsoft Sans Serif"/>
            </a:endParaRPr>
          </a:p>
          <a:p>
            <a:pPr marL="195580" indent="-182880">
              <a:lnSpc>
                <a:spcPct val="100000"/>
              </a:lnSpc>
              <a:spcBef>
                <a:spcPts val="1140"/>
              </a:spcBef>
              <a:buClr>
                <a:srgbClr val="4F81BC"/>
              </a:buClr>
              <a:buSzPct val="84210"/>
              <a:buChar char="•"/>
              <a:tabLst>
                <a:tab pos="195580" algn="l"/>
              </a:tabLst>
            </a:pPr>
            <a:r>
              <a:rPr sz="1900" spc="-5" dirty="0">
                <a:latin typeface="Microsoft Sans Serif"/>
                <a:cs typeface="Microsoft Sans Serif"/>
              </a:rPr>
              <a:t>Olumsuz</a:t>
            </a:r>
            <a:r>
              <a:rPr sz="1900" spc="30" dirty="0">
                <a:latin typeface="Microsoft Sans Serif"/>
                <a:cs typeface="Microsoft Sans Serif"/>
              </a:rPr>
              <a:t> </a:t>
            </a:r>
            <a:r>
              <a:rPr sz="1900" spc="-10" dirty="0">
                <a:latin typeface="Microsoft Sans Serif"/>
                <a:cs typeface="Microsoft Sans Serif"/>
              </a:rPr>
              <a:t>Düşünce</a:t>
            </a:r>
            <a:r>
              <a:rPr sz="1900" spc="45" dirty="0">
                <a:latin typeface="Microsoft Sans Serif"/>
                <a:cs typeface="Microsoft Sans Serif"/>
              </a:rPr>
              <a:t> </a:t>
            </a:r>
            <a:r>
              <a:rPr sz="1900" spc="-10" dirty="0">
                <a:latin typeface="Microsoft Sans Serif"/>
                <a:cs typeface="Microsoft Sans Serif"/>
              </a:rPr>
              <a:t>Biçimleri</a:t>
            </a:r>
            <a:endParaRPr sz="1900">
              <a:latin typeface="Microsoft Sans Serif"/>
              <a:cs typeface="Microsoft Sans Serif"/>
            </a:endParaRPr>
          </a:p>
          <a:p>
            <a:pPr marL="195580" indent="-182880">
              <a:lnSpc>
                <a:spcPct val="100000"/>
              </a:lnSpc>
              <a:spcBef>
                <a:spcPts val="1140"/>
              </a:spcBef>
              <a:buClr>
                <a:srgbClr val="4F81BC"/>
              </a:buClr>
              <a:buSzPct val="84210"/>
              <a:buChar char="•"/>
              <a:tabLst>
                <a:tab pos="195580" algn="l"/>
              </a:tabLst>
            </a:pPr>
            <a:r>
              <a:rPr sz="1900" spc="-10" dirty="0">
                <a:latin typeface="Microsoft Sans Serif"/>
                <a:cs typeface="Microsoft Sans Serif"/>
              </a:rPr>
              <a:t>Öğrencinin</a:t>
            </a:r>
            <a:r>
              <a:rPr sz="1900" spc="60" dirty="0">
                <a:latin typeface="Microsoft Sans Serif"/>
                <a:cs typeface="Microsoft Sans Serif"/>
              </a:rPr>
              <a:t> </a:t>
            </a:r>
            <a:r>
              <a:rPr sz="1900" dirty="0">
                <a:latin typeface="Microsoft Sans Serif"/>
                <a:cs typeface="Microsoft Sans Serif"/>
              </a:rPr>
              <a:t>Ulaşamayacağı</a:t>
            </a:r>
            <a:r>
              <a:rPr sz="1900" spc="75" dirty="0">
                <a:latin typeface="Microsoft Sans Serif"/>
                <a:cs typeface="Microsoft Sans Serif"/>
              </a:rPr>
              <a:t> </a:t>
            </a:r>
            <a:r>
              <a:rPr sz="1900" spc="-10" dirty="0">
                <a:latin typeface="Microsoft Sans Serif"/>
                <a:cs typeface="Microsoft Sans Serif"/>
              </a:rPr>
              <a:t>Hedef</a:t>
            </a:r>
            <a:r>
              <a:rPr sz="1900" spc="55" dirty="0">
                <a:latin typeface="Microsoft Sans Serif"/>
                <a:cs typeface="Microsoft Sans Serif"/>
              </a:rPr>
              <a:t> </a:t>
            </a:r>
            <a:r>
              <a:rPr sz="1900" spc="-10" dirty="0">
                <a:latin typeface="Microsoft Sans Serif"/>
                <a:cs typeface="Microsoft Sans Serif"/>
              </a:rPr>
              <a:t>Belirlemesi</a:t>
            </a:r>
            <a:endParaRPr sz="1900">
              <a:latin typeface="Microsoft Sans Serif"/>
              <a:cs typeface="Microsoft Sans Serif"/>
            </a:endParaRPr>
          </a:p>
          <a:p>
            <a:pPr marL="195580" indent="-182880">
              <a:lnSpc>
                <a:spcPct val="100000"/>
              </a:lnSpc>
              <a:spcBef>
                <a:spcPts val="1145"/>
              </a:spcBef>
              <a:buClr>
                <a:srgbClr val="4F81BC"/>
              </a:buClr>
              <a:buSzPct val="84210"/>
              <a:buChar char="•"/>
              <a:tabLst>
                <a:tab pos="195580" algn="l"/>
              </a:tabLst>
            </a:pPr>
            <a:r>
              <a:rPr sz="1900" spc="-15" dirty="0">
                <a:latin typeface="Microsoft Sans Serif"/>
                <a:cs typeface="Microsoft Sans Serif"/>
              </a:rPr>
              <a:t>Ailenin</a:t>
            </a:r>
            <a:r>
              <a:rPr sz="1900" spc="65" dirty="0">
                <a:latin typeface="Microsoft Sans Serif"/>
                <a:cs typeface="Microsoft Sans Serif"/>
              </a:rPr>
              <a:t> </a:t>
            </a:r>
            <a:r>
              <a:rPr sz="1900" spc="-60" dirty="0">
                <a:latin typeface="Microsoft Sans Serif"/>
                <a:cs typeface="Microsoft Sans Serif"/>
              </a:rPr>
              <a:t>Ve</a:t>
            </a:r>
            <a:r>
              <a:rPr sz="1900" spc="45" dirty="0">
                <a:latin typeface="Microsoft Sans Serif"/>
                <a:cs typeface="Microsoft Sans Serif"/>
              </a:rPr>
              <a:t> </a:t>
            </a:r>
            <a:r>
              <a:rPr sz="1900" spc="-10" dirty="0">
                <a:latin typeface="Microsoft Sans Serif"/>
                <a:cs typeface="Microsoft Sans Serif"/>
              </a:rPr>
              <a:t>Çevrenin</a:t>
            </a:r>
            <a:r>
              <a:rPr sz="1900" spc="65" dirty="0">
                <a:latin typeface="Microsoft Sans Serif"/>
                <a:cs typeface="Microsoft Sans Serif"/>
              </a:rPr>
              <a:t> </a:t>
            </a:r>
            <a:r>
              <a:rPr sz="1900" spc="-10" dirty="0">
                <a:latin typeface="Microsoft Sans Serif"/>
                <a:cs typeface="Microsoft Sans Serif"/>
              </a:rPr>
              <a:t>Beklentilerinin</a:t>
            </a:r>
            <a:r>
              <a:rPr sz="1900" spc="55" dirty="0">
                <a:latin typeface="Microsoft Sans Serif"/>
                <a:cs typeface="Microsoft Sans Serif"/>
              </a:rPr>
              <a:t> </a:t>
            </a:r>
            <a:r>
              <a:rPr sz="1900" spc="-5" dirty="0">
                <a:latin typeface="Microsoft Sans Serif"/>
                <a:cs typeface="Microsoft Sans Serif"/>
              </a:rPr>
              <a:t>Yüksek</a:t>
            </a:r>
            <a:r>
              <a:rPr sz="1900" spc="50" dirty="0">
                <a:latin typeface="Microsoft Sans Serif"/>
                <a:cs typeface="Microsoft Sans Serif"/>
              </a:rPr>
              <a:t> </a:t>
            </a:r>
            <a:r>
              <a:rPr sz="1900" spc="10" dirty="0">
                <a:latin typeface="Microsoft Sans Serif"/>
                <a:cs typeface="Microsoft Sans Serif"/>
              </a:rPr>
              <a:t>Olması</a:t>
            </a:r>
            <a:endParaRPr sz="1900">
              <a:latin typeface="Microsoft Sans Serif"/>
              <a:cs typeface="Microsoft Sans Serif"/>
            </a:endParaRPr>
          </a:p>
          <a:p>
            <a:pPr marL="195580" indent="-182880">
              <a:lnSpc>
                <a:spcPct val="100000"/>
              </a:lnSpc>
              <a:spcBef>
                <a:spcPts val="1140"/>
              </a:spcBef>
              <a:buClr>
                <a:srgbClr val="4F81BC"/>
              </a:buClr>
              <a:buSzPct val="84210"/>
              <a:buChar char="•"/>
              <a:tabLst>
                <a:tab pos="195580" algn="l"/>
              </a:tabLst>
            </a:pPr>
            <a:r>
              <a:rPr sz="1900" spc="-15" dirty="0">
                <a:latin typeface="Microsoft Sans Serif"/>
                <a:cs typeface="Microsoft Sans Serif"/>
              </a:rPr>
              <a:t>Ailenin</a:t>
            </a:r>
            <a:r>
              <a:rPr sz="1900" spc="75" dirty="0">
                <a:latin typeface="Microsoft Sans Serif"/>
                <a:cs typeface="Microsoft Sans Serif"/>
              </a:rPr>
              <a:t> </a:t>
            </a:r>
            <a:r>
              <a:rPr sz="1900" spc="-10" dirty="0">
                <a:latin typeface="Microsoft Sans Serif"/>
                <a:cs typeface="Microsoft Sans Serif"/>
              </a:rPr>
              <a:t>Öğrenciyi</a:t>
            </a:r>
            <a:r>
              <a:rPr sz="1900" spc="55" dirty="0">
                <a:latin typeface="Microsoft Sans Serif"/>
                <a:cs typeface="Microsoft Sans Serif"/>
              </a:rPr>
              <a:t> </a:t>
            </a:r>
            <a:r>
              <a:rPr sz="1900" dirty="0">
                <a:latin typeface="Microsoft Sans Serif"/>
                <a:cs typeface="Microsoft Sans Serif"/>
              </a:rPr>
              <a:t>Başkalarıyla</a:t>
            </a:r>
            <a:r>
              <a:rPr sz="1900" spc="90" dirty="0">
                <a:latin typeface="Microsoft Sans Serif"/>
                <a:cs typeface="Microsoft Sans Serif"/>
              </a:rPr>
              <a:t> </a:t>
            </a:r>
            <a:r>
              <a:rPr sz="1900" spc="10" dirty="0">
                <a:latin typeface="Microsoft Sans Serif"/>
                <a:cs typeface="Microsoft Sans Serif"/>
              </a:rPr>
              <a:t>Kıyaslaması</a:t>
            </a:r>
            <a:endParaRPr sz="1900">
              <a:latin typeface="Microsoft Sans Serif"/>
              <a:cs typeface="Microsoft Sans Serif"/>
            </a:endParaRPr>
          </a:p>
          <a:p>
            <a:pPr marL="195580" indent="-182880">
              <a:lnSpc>
                <a:spcPct val="100000"/>
              </a:lnSpc>
              <a:spcBef>
                <a:spcPts val="1140"/>
              </a:spcBef>
              <a:buClr>
                <a:srgbClr val="4F81BC"/>
              </a:buClr>
              <a:buSzPct val="84210"/>
              <a:buChar char="•"/>
              <a:tabLst>
                <a:tab pos="195580" algn="l"/>
              </a:tabLst>
            </a:pPr>
            <a:r>
              <a:rPr sz="1900" spc="-5" dirty="0">
                <a:latin typeface="Microsoft Sans Serif"/>
                <a:cs typeface="Microsoft Sans Serif"/>
              </a:rPr>
              <a:t>Görev</a:t>
            </a:r>
            <a:r>
              <a:rPr sz="1900" spc="30" dirty="0">
                <a:latin typeface="Microsoft Sans Serif"/>
                <a:cs typeface="Microsoft Sans Serif"/>
              </a:rPr>
              <a:t> </a:t>
            </a:r>
            <a:r>
              <a:rPr sz="1900" spc="-5" dirty="0">
                <a:latin typeface="Microsoft Sans Serif"/>
                <a:cs typeface="Microsoft Sans Serif"/>
              </a:rPr>
              <a:t>ve</a:t>
            </a:r>
            <a:r>
              <a:rPr sz="1900" spc="30" dirty="0">
                <a:latin typeface="Microsoft Sans Serif"/>
                <a:cs typeface="Microsoft Sans Serif"/>
              </a:rPr>
              <a:t> </a:t>
            </a:r>
            <a:r>
              <a:rPr sz="1900" dirty="0">
                <a:latin typeface="Microsoft Sans Serif"/>
                <a:cs typeface="Microsoft Sans Serif"/>
              </a:rPr>
              <a:t>sorumlulukları</a:t>
            </a:r>
            <a:r>
              <a:rPr sz="1900" spc="90" dirty="0">
                <a:latin typeface="Microsoft Sans Serif"/>
                <a:cs typeface="Microsoft Sans Serif"/>
              </a:rPr>
              <a:t> </a:t>
            </a:r>
            <a:r>
              <a:rPr sz="1900" spc="-5" dirty="0">
                <a:latin typeface="Microsoft Sans Serif"/>
                <a:cs typeface="Microsoft Sans Serif"/>
              </a:rPr>
              <a:t>erteleme</a:t>
            </a:r>
            <a:r>
              <a:rPr sz="1900" spc="50" dirty="0">
                <a:latin typeface="Microsoft Sans Serif"/>
                <a:cs typeface="Microsoft Sans Serif"/>
              </a:rPr>
              <a:t> </a:t>
            </a:r>
            <a:r>
              <a:rPr sz="1900" spc="-15" dirty="0">
                <a:latin typeface="Microsoft Sans Serif"/>
                <a:cs typeface="Microsoft Sans Serif"/>
              </a:rPr>
              <a:t>eğilimi,</a:t>
            </a:r>
            <a:endParaRPr sz="1900">
              <a:latin typeface="Microsoft Sans Serif"/>
              <a:cs typeface="Microsoft Sans Serif"/>
            </a:endParaRPr>
          </a:p>
          <a:p>
            <a:pPr marL="195580" indent="-182880">
              <a:lnSpc>
                <a:spcPct val="100000"/>
              </a:lnSpc>
              <a:spcBef>
                <a:spcPts val="1140"/>
              </a:spcBef>
              <a:buClr>
                <a:srgbClr val="4F81BC"/>
              </a:buClr>
              <a:buSzPct val="84210"/>
              <a:buChar char="•"/>
              <a:tabLst>
                <a:tab pos="195580" algn="l"/>
              </a:tabLst>
            </a:pPr>
            <a:r>
              <a:rPr sz="1900" spc="15" dirty="0">
                <a:latin typeface="Microsoft Sans Serif"/>
                <a:cs typeface="Microsoft Sans Serif"/>
              </a:rPr>
              <a:t>Başarısız</a:t>
            </a:r>
            <a:r>
              <a:rPr sz="1900" spc="30" dirty="0">
                <a:latin typeface="Microsoft Sans Serif"/>
                <a:cs typeface="Microsoft Sans Serif"/>
              </a:rPr>
              <a:t> </a:t>
            </a:r>
            <a:r>
              <a:rPr sz="1900" spc="-10" dirty="0">
                <a:latin typeface="Microsoft Sans Serif"/>
                <a:cs typeface="Microsoft Sans Serif"/>
              </a:rPr>
              <a:t>olma</a:t>
            </a:r>
            <a:r>
              <a:rPr sz="1900" spc="45" dirty="0">
                <a:latin typeface="Microsoft Sans Serif"/>
                <a:cs typeface="Microsoft Sans Serif"/>
              </a:rPr>
              <a:t> </a:t>
            </a:r>
            <a:r>
              <a:rPr sz="1900" spc="-5" dirty="0">
                <a:latin typeface="Microsoft Sans Serif"/>
                <a:cs typeface="Microsoft Sans Serif"/>
              </a:rPr>
              <a:t>korkusu,</a:t>
            </a:r>
            <a:endParaRPr sz="1900">
              <a:latin typeface="Microsoft Sans Serif"/>
              <a:cs typeface="Microsoft Sans Serif"/>
            </a:endParaRPr>
          </a:p>
        </p:txBody>
      </p:sp>
      <p:grpSp>
        <p:nvGrpSpPr>
          <p:cNvPr id="3" name="object 3"/>
          <p:cNvGrpSpPr/>
          <p:nvPr/>
        </p:nvGrpSpPr>
        <p:grpSpPr>
          <a:xfrm>
            <a:off x="6731507" y="3657598"/>
            <a:ext cx="2413000" cy="3200400"/>
            <a:chOff x="6731507" y="3657598"/>
            <a:chExt cx="2413000" cy="3200400"/>
          </a:xfrm>
        </p:grpSpPr>
        <p:pic>
          <p:nvPicPr>
            <p:cNvPr id="4" name="object 4"/>
            <p:cNvPicPr/>
            <p:nvPr/>
          </p:nvPicPr>
          <p:blipFill>
            <a:blip r:embed="rId2" cstate="print"/>
            <a:stretch>
              <a:fillRect/>
            </a:stretch>
          </p:blipFill>
          <p:spPr>
            <a:xfrm>
              <a:off x="6731507" y="3657598"/>
              <a:ext cx="2412491" cy="3200399"/>
            </a:xfrm>
            <a:prstGeom prst="rect">
              <a:avLst/>
            </a:prstGeom>
          </p:spPr>
        </p:pic>
        <p:pic>
          <p:nvPicPr>
            <p:cNvPr id="5" name="object 5"/>
            <p:cNvPicPr/>
            <p:nvPr/>
          </p:nvPicPr>
          <p:blipFill>
            <a:blip r:embed="rId3" cstate="print"/>
            <a:stretch>
              <a:fillRect/>
            </a:stretch>
          </p:blipFill>
          <p:spPr>
            <a:xfrm>
              <a:off x="8243315" y="5949696"/>
              <a:ext cx="720851" cy="644651"/>
            </a:xfrm>
            <a:prstGeom prst="rect">
              <a:avLst/>
            </a:prstGeom>
          </p:spPr>
        </p:pic>
      </p:grpSp>
      <p:sp>
        <p:nvSpPr>
          <p:cNvPr id="6" name="object 6"/>
          <p:cNvSpPr txBox="1">
            <a:spLocks noGrp="1"/>
          </p:cNvSpPr>
          <p:nvPr>
            <p:ph type="title"/>
          </p:nvPr>
        </p:nvSpPr>
        <p:spPr>
          <a:xfrm>
            <a:off x="3171570" y="541477"/>
            <a:ext cx="5458460" cy="635000"/>
          </a:xfrm>
          <a:prstGeom prst="rect">
            <a:avLst/>
          </a:prstGeom>
        </p:spPr>
        <p:txBody>
          <a:bodyPr vert="horz" wrap="square" lIns="0" tIns="12065" rIns="0" bIns="0" rtlCol="0">
            <a:spAutoFit/>
          </a:bodyPr>
          <a:lstStyle/>
          <a:p>
            <a:pPr marL="12700">
              <a:lnSpc>
                <a:spcPct val="100000"/>
              </a:lnSpc>
              <a:spcBef>
                <a:spcPts val="95"/>
              </a:spcBef>
            </a:pPr>
            <a:r>
              <a:rPr spc="-110" dirty="0"/>
              <a:t>N</a:t>
            </a:r>
            <a:r>
              <a:rPr spc="-105" dirty="0"/>
              <a:t>E</a:t>
            </a:r>
            <a:r>
              <a:rPr spc="-110" dirty="0"/>
              <a:t>D</a:t>
            </a:r>
            <a:r>
              <a:rPr spc="-105" dirty="0"/>
              <a:t>E</a:t>
            </a:r>
            <a:r>
              <a:rPr spc="-5" dirty="0"/>
              <a:t>N</a:t>
            </a:r>
            <a:r>
              <a:rPr spc="-160" dirty="0"/>
              <a:t> </a:t>
            </a:r>
            <a:r>
              <a:rPr spc="-105" dirty="0"/>
              <a:t>K</a:t>
            </a:r>
            <a:r>
              <a:rPr spc="-405" dirty="0"/>
              <a:t>A</a:t>
            </a:r>
            <a:r>
              <a:rPr spc="-105" dirty="0"/>
              <a:t>YG</a:t>
            </a:r>
            <a:r>
              <a:rPr spc="-95" dirty="0"/>
              <a:t>I</a:t>
            </a:r>
            <a:r>
              <a:rPr spc="-105" dirty="0"/>
              <a:t>LA</a:t>
            </a:r>
            <a:r>
              <a:rPr spc="-110" dirty="0"/>
              <a:t>N</a:t>
            </a:r>
            <a:r>
              <a:rPr spc="-95" dirty="0"/>
              <a:t>I</a:t>
            </a:r>
            <a:r>
              <a:rPr spc="-110" dirty="0"/>
              <a:t>R</a:t>
            </a:r>
            <a:r>
              <a:rPr spc="-95" dirty="0"/>
              <a:t>I</a:t>
            </a:r>
            <a:r>
              <a:rPr spc="-110" dirty="0"/>
              <a:t>Z</a:t>
            </a:r>
            <a:r>
              <a:rPr spc="-5"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455421"/>
            <a:ext cx="7933055" cy="1123315"/>
          </a:xfrm>
          <a:prstGeom prst="rect">
            <a:avLst/>
          </a:prstGeom>
        </p:spPr>
        <p:txBody>
          <a:bodyPr vert="horz" wrap="square" lIns="0" tIns="12700" rIns="0" bIns="0" rtlCol="0">
            <a:spAutoFit/>
          </a:bodyPr>
          <a:lstStyle/>
          <a:p>
            <a:pPr marL="12700" marR="5080">
              <a:lnSpc>
                <a:spcPct val="100000"/>
              </a:lnSpc>
              <a:spcBef>
                <a:spcPts val="100"/>
              </a:spcBef>
            </a:pPr>
            <a:r>
              <a:rPr sz="3600" spc="-95" dirty="0"/>
              <a:t>S</a:t>
            </a:r>
            <a:r>
              <a:rPr sz="3600" spc="-105" dirty="0"/>
              <a:t>I</a:t>
            </a:r>
            <a:r>
              <a:rPr sz="3600" spc="-95" dirty="0"/>
              <a:t>N</a:t>
            </a:r>
            <a:r>
              <a:rPr sz="3600" spc="-360" dirty="0"/>
              <a:t>A</a:t>
            </a:r>
            <a:r>
              <a:rPr sz="3600" dirty="0"/>
              <a:t>V</a:t>
            </a:r>
            <a:r>
              <a:rPr sz="3600" spc="-175" dirty="0"/>
              <a:t> </a:t>
            </a:r>
            <a:r>
              <a:rPr sz="3600" spc="-95" dirty="0"/>
              <a:t>K</a:t>
            </a:r>
            <a:r>
              <a:rPr sz="3600" spc="-360" dirty="0"/>
              <a:t>A</a:t>
            </a:r>
            <a:r>
              <a:rPr sz="3600" spc="-95" dirty="0"/>
              <a:t>Y</a:t>
            </a:r>
            <a:r>
              <a:rPr sz="3600" spc="-100" dirty="0"/>
              <a:t>G</a:t>
            </a:r>
            <a:r>
              <a:rPr sz="3600" spc="-105" dirty="0"/>
              <a:t>I</a:t>
            </a:r>
            <a:r>
              <a:rPr sz="3600" spc="-95" dirty="0"/>
              <a:t>S</a:t>
            </a:r>
            <a:r>
              <a:rPr sz="3600" spc="-105" dirty="0"/>
              <a:t>I</a:t>
            </a:r>
            <a:r>
              <a:rPr sz="3600" spc="-95" dirty="0"/>
              <a:t>YL</a:t>
            </a:r>
            <a:r>
              <a:rPr sz="3600" dirty="0"/>
              <a:t>A</a:t>
            </a:r>
            <a:r>
              <a:rPr sz="3600" spc="-385" dirty="0"/>
              <a:t> </a:t>
            </a:r>
            <a:r>
              <a:rPr sz="3600" spc="-95" dirty="0"/>
              <a:t>BAŞ</a:t>
            </a:r>
            <a:r>
              <a:rPr sz="3600" dirty="0"/>
              <a:t>A</a:t>
            </a:r>
            <a:r>
              <a:rPr sz="3600" spc="-370" dirty="0"/>
              <a:t> </a:t>
            </a:r>
            <a:r>
              <a:rPr sz="3600" spc="-95" dirty="0"/>
              <a:t>Ç</a:t>
            </a:r>
            <a:r>
              <a:rPr sz="3600" spc="-105" dirty="0"/>
              <a:t>I</a:t>
            </a:r>
            <a:r>
              <a:rPr sz="3600" spc="-95" dirty="0"/>
              <a:t>KAB</a:t>
            </a:r>
            <a:r>
              <a:rPr sz="3600" spc="-105" dirty="0"/>
              <a:t>İ</a:t>
            </a:r>
            <a:r>
              <a:rPr sz="3600" spc="-95" dirty="0"/>
              <a:t>LME</a:t>
            </a:r>
            <a:r>
              <a:rPr sz="3600" dirty="0"/>
              <a:t>K  </a:t>
            </a:r>
            <a:r>
              <a:rPr sz="3600" spc="-80" dirty="0"/>
              <a:t>İÇİN;</a:t>
            </a:r>
            <a:endParaRPr sz="3600"/>
          </a:p>
        </p:txBody>
      </p:sp>
      <p:sp>
        <p:nvSpPr>
          <p:cNvPr id="3" name="object 3"/>
          <p:cNvSpPr txBox="1"/>
          <p:nvPr/>
        </p:nvSpPr>
        <p:spPr>
          <a:xfrm>
            <a:off x="546303" y="2359278"/>
            <a:ext cx="3655695" cy="2934335"/>
          </a:xfrm>
          <a:prstGeom prst="rect">
            <a:avLst/>
          </a:prstGeom>
        </p:spPr>
        <p:txBody>
          <a:bodyPr vert="horz" wrap="square" lIns="0" tIns="12700" rIns="0" bIns="0" rtlCol="0">
            <a:spAutoFit/>
          </a:bodyPr>
          <a:lstStyle/>
          <a:p>
            <a:pPr marL="195580" indent="-182880">
              <a:lnSpc>
                <a:spcPct val="100000"/>
              </a:lnSpc>
              <a:spcBef>
                <a:spcPts val="100"/>
              </a:spcBef>
              <a:buClr>
                <a:srgbClr val="4F81BC"/>
              </a:buClr>
              <a:buSzPct val="83333"/>
              <a:buChar char="•"/>
              <a:tabLst>
                <a:tab pos="195580" algn="l"/>
              </a:tabLst>
            </a:pPr>
            <a:r>
              <a:rPr sz="1800" spc="-5" dirty="0">
                <a:latin typeface="Microsoft Sans Serif"/>
                <a:cs typeface="Microsoft Sans Serif"/>
              </a:rPr>
              <a:t>1-HEDEFLERİNİZİ BELİRLEYİN</a:t>
            </a:r>
            <a:endParaRPr sz="1800">
              <a:latin typeface="Microsoft Sans Serif"/>
              <a:cs typeface="Microsoft Sans Serif"/>
            </a:endParaRPr>
          </a:p>
          <a:p>
            <a:pPr>
              <a:lnSpc>
                <a:spcPct val="100000"/>
              </a:lnSpc>
              <a:spcBef>
                <a:spcPts val="25"/>
              </a:spcBef>
              <a:buClr>
                <a:srgbClr val="4F81BC"/>
              </a:buClr>
              <a:buFont typeface="Microsoft Sans Serif"/>
              <a:buChar char="•"/>
            </a:pPr>
            <a:endParaRPr sz="2650">
              <a:latin typeface="Microsoft Sans Serif"/>
              <a:cs typeface="Microsoft Sans Serif"/>
            </a:endParaRPr>
          </a:p>
          <a:p>
            <a:pPr marL="195580" indent="-182880">
              <a:lnSpc>
                <a:spcPct val="100000"/>
              </a:lnSpc>
              <a:buClr>
                <a:srgbClr val="4F81BC"/>
              </a:buClr>
              <a:buSzPct val="83333"/>
              <a:buChar char="•"/>
              <a:tabLst>
                <a:tab pos="195580" algn="l"/>
              </a:tabLst>
            </a:pPr>
            <a:r>
              <a:rPr sz="1800" spc="-5" dirty="0">
                <a:latin typeface="Microsoft Sans Serif"/>
                <a:cs typeface="Microsoft Sans Serif"/>
              </a:rPr>
              <a:t>2- </a:t>
            </a:r>
            <a:r>
              <a:rPr sz="1800" dirty="0">
                <a:latin typeface="Microsoft Sans Serif"/>
                <a:cs typeface="Microsoft Sans Serif"/>
              </a:rPr>
              <a:t>HAZIRLIK</a:t>
            </a:r>
            <a:r>
              <a:rPr sz="1800" spc="-35" dirty="0">
                <a:latin typeface="Microsoft Sans Serif"/>
                <a:cs typeface="Microsoft Sans Serif"/>
              </a:rPr>
              <a:t> </a:t>
            </a:r>
            <a:r>
              <a:rPr sz="1800" spc="-30" dirty="0">
                <a:latin typeface="Microsoft Sans Serif"/>
                <a:cs typeface="Microsoft Sans Serif"/>
              </a:rPr>
              <a:t>YAPIN</a:t>
            </a:r>
            <a:endParaRPr sz="1800">
              <a:latin typeface="Microsoft Sans Serif"/>
              <a:cs typeface="Microsoft Sans Serif"/>
            </a:endParaRPr>
          </a:p>
          <a:p>
            <a:pPr>
              <a:lnSpc>
                <a:spcPct val="100000"/>
              </a:lnSpc>
              <a:spcBef>
                <a:spcPts val="25"/>
              </a:spcBef>
              <a:buClr>
                <a:srgbClr val="4F81BC"/>
              </a:buClr>
              <a:buFont typeface="Microsoft Sans Serif"/>
              <a:buChar char="•"/>
            </a:pPr>
            <a:endParaRPr sz="2650">
              <a:latin typeface="Microsoft Sans Serif"/>
              <a:cs typeface="Microsoft Sans Serif"/>
            </a:endParaRPr>
          </a:p>
          <a:p>
            <a:pPr marL="195580" indent="-182880">
              <a:lnSpc>
                <a:spcPct val="100000"/>
              </a:lnSpc>
              <a:buClr>
                <a:srgbClr val="4F81BC"/>
              </a:buClr>
              <a:buSzPct val="83333"/>
              <a:buChar char="•"/>
              <a:tabLst>
                <a:tab pos="195580" algn="l"/>
              </a:tabLst>
            </a:pPr>
            <a:r>
              <a:rPr sz="1800" spc="-5" dirty="0">
                <a:latin typeface="Microsoft Sans Serif"/>
                <a:cs typeface="Microsoft Sans Serif"/>
              </a:rPr>
              <a:t>3-DÜZENLİ UYKU</a:t>
            </a:r>
            <a:endParaRPr sz="1800">
              <a:latin typeface="Microsoft Sans Serif"/>
              <a:cs typeface="Microsoft Sans Serif"/>
            </a:endParaRPr>
          </a:p>
          <a:p>
            <a:pPr>
              <a:lnSpc>
                <a:spcPct val="100000"/>
              </a:lnSpc>
              <a:spcBef>
                <a:spcPts val="25"/>
              </a:spcBef>
              <a:buClr>
                <a:srgbClr val="4F81BC"/>
              </a:buClr>
              <a:buFont typeface="Microsoft Sans Serif"/>
              <a:buChar char="•"/>
            </a:pPr>
            <a:endParaRPr sz="2650">
              <a:latin typeface="Microsoft Sans Serif"/>
              <a:cs typeface="Microsoft Sans Serif"/>
            </a:endParaRPr>
          </a:p>
          <a:p>
            <a:pPr marL="195580" indent="-182880">
              <a:lnSpc>
                <a:spcPct val="100000"/>
              </a:lnSpc>
              <a:buClr>
                <a:srgbClr val="4F81BC"/>
              </a:buClr>
              <a:buSzPct val="83333"/>
              <a:buChar char="•"/>
              <a:tabLst>
                <a:tab pos="195580" algn="l"/>
              </a:tabLst>
            </a:pPr>
            <a:r>
              <a:rPr sz="1800" spc="-5" dirty="0">
                <a:latin typeface="Microsoft Sans Serif"/>
                <a:cs typeface="Microsoft Sans Serif"/>
              </a:rPr>
              <a:t>4-BESLENMENİZE</a:t>
            </a:r>
            <a:r>
              <a:rPr sz="1800" spc="5" dirty="0">
                <a:latin typeface="Microsoft Sans Serif"/>
                <a:cs typeface="Microsoft Sans Serif"/>
              </a:rPr>
              <a:t> </a:t>
            </a:r>
            <a:r>
              <a:rPr sz="1800" spc="-25" dirty="0">
                <a:latin typeface="Microsoft Sans Serif"/>
                <a:cs typeface="Microsoft Sans Serif"/>
              </a:rPr>
              <a:t>DİKKAT</a:t>
            </a:r>
            <a:r>
              <a:rPr sz="1800" spc="-55" dirty="0">
                <a:latin typeface="Microsoft Sans Serif"/>
                <a:cs typeface="Microsoft Sans Serif"/>
              </a:rPr>
              <a:t> </a:t>
            </a:r>
            <a:r>
              <a:rPr sz="1800" dirty="0">
                <a:latin typeface="Microsoft Sans Serif"/>
                <a:cs typeface="Microsoft Sans Serif"/>
              </a:rPr>
              <a:t>EDİN</a:t>
            </a:r>
            <a:endParaRPr sz="1800">
              <a:latin typeface="Microsoft Sans Serif"/>
              <a:cs typeface="Microsoft Sans Serif"/>
            </a:endParaRPr>
          </a:p>
          <a:p>
            <a:pPr>
              <a:lnSpc>
                <a:spcPct val="100000"/>
              </a:lnSpc>
              <a:spcBef>
                <a:spcPts val="25"/>
              </a:spcBef>
              <a:buClr>
                <a:srgbClr val="4F81BC"/>
              </a:buClr>
              <a:buFont typeface="Microsoft Sans Serif"/>
              <a:buChar char="•"/>
            </a:pPr>
            <a:endParaRPr sz="2650">
              <a:latin typeface="Microsoft Sans Serif"/>
              <a:cs typeface="Microsoft Sans Serif"/>
            </a:endParaRPr>
          </a:p>
          <a:p>
            <a:pPr marL="195580" indent="-182880">
              <a:lnSpc>
                <a:spcPct val="100000"/>
              </a:lnSpc>
              <a:buClr>
                <a:srgbClr val="4F81BC"/>
              </a:buClr>
              <a:buSzPct val="83333"/>
              <a:buChar char="•"/>
              <a:tabLst>
                <a:tab pos="195580" algn="l"/>
              </a:tabLst>
            </a:pPr>
            <a:r>
              <a:rPr sz="1800" spc="-5" dirty="0">
                <a:latin typeface="Microsoft Sans Serif"/>
                <a:cs typeface="Microsoft Sans Serif"/>
              </a:rPr>
              <a:t>5- </a:t>
            </a:r>
            <a:r>
              <a:rPr sz="1800" dirty="0">
                <a:latin typeface="Microsoft Sans Serif"/>
                <a:cs typeface="Microsoft Sans Serif"/>
              </a:rPr>
              <a:t>SPOR</a:t>
            </a:r>
            <a:r>
              <a:rPr sz="1800" spc="-35" dirty="0">
                <a:latin typeface="Microsoft Sans Serif"/>
                <a:cs typeface="Microsoft Sans Serif"/>
              </a:rPr>
              <a:t> </a:t>
            </a:r>
            <a:r>
              <a:rPr sz="1800" spc="-30" dirty="0">
                <a:latin typeface="Microsoft Sans Serif"/>
                <a:cs typeface="Microsoft Sans Serif"/>
              </a:rPr>
              <a:t>YAPIN</a:t>
            </a:r>
            <a:endParaRPr sz="1800">
              <a:latin typeface="Microsoft Sans Serif"/>
              <a:cs typeface="Microsoft Sans Serif"/>
            </a:endParaRPr>
          </a:p>
        </p:txBody>
      </p:sp>
      <p:sp>
        <p:nvSpPr>
          <p:cNvPr id="4" name="object 4"/>
          <p:cNvSpPr txBox="1"/>
          <p:nvPr/>
        </p:nvSpPr>
        <p:spPr>
          <a:xfrm>
            <a:off x="4565650" y="2359278"/>
            <a:ext cx="3506470" cy="2824480"/>
          </a:xfrm>
          <a:prstGeom prst="rect">
            <a:avLst/>
          </a:prstGeom>
        </p:spPr>
        <p:txBody>
          <a:bodyPr vert="horz" wrap="square" lIns="0" tIns="12700" rIns="0" bIns="0" rtlCol="0">
            <a:spAutoFit/>
          </a:bodyPr>
          <a:lstStyle/>
          <a:p>
            <a:pPr marL="195580" indent="-183515">
              <a:lnSpc>
                <a:spcPct val="100000"/>
              </a:lnSpc>
              <a:spcBef>
                <a:spcPts val="100"/>
              </a:spcBef>
              <a:buClr>
                <a:srgbClr val="4F81BC"/>
              </a:buClr>
              <a:buSzPct val="83333"/>
              <a:buChar char="•"/>
              <a:tabLst>
                <a:tab pos="196215" algn="l"/>
              </a:tabLst>
            </a:pPr>
            <a:r>
              <a:rPr sz="1800" spc="-5" dirty="0">
                <a:latin typeface="Microsoft Sans Serif"/>
                <a:cs typeface="Microsoft Sans Serif"/>
              </a:rPr>
              <a:t>6-</a:t>
            </a:r>
            <a:r>
              <a:rPr sz="1800" dirty="0">
                <a:latin typeface="Microsoft Sans Serif"/>
                <a:cs typeface="Microsoft Sans Serif"/>
              </a:rPr>
              <a:t> </a:t>
            </a:r>
            <a:r>
              <a:rPr sz="1800" spc="-5" dirty="0">
                <a:latin typeface="Microsoft Sans Serif"/>
                <a:cs typeface="Microsoft Sans Serif"/>
              </a:rPr>
              <a:t>OLUMLU</a:t>
            </a:r>
            <a:r>
              <a:rPr sz="1800" spc="5" dirty="0">
                <a:latin typeface="Microsoft Sans Serif"/>
                <a:cs typeface="Microsoft Sans Serif"/>
              </a:rPr>
              <a:t> </a:t>
            </a:r>
            <a:r>
              <a:rPr sz="1800" spc="-5" dirty="0">
                <a:latin typeface="Microsoft Sans Serif"/>
                <a:cs typeface="Microsoft Sans Serif"/>
              </a:rPr>
              <a:t>DÜŞÜNÜN</a:t>
            </a:r>
            <a:endParaRPr sz="1800">
              <a:latin typeface="Microsoft Sans Serif"/>
              <a:cs typeface="Microsoft Sans Serif"/>
            </a:endParaRPr>
          </a:p>
          <a:p>
            <a:pPr>
              <a:lnSpc>
                <a:spcPct val="100000"/>
              </a:lnSpc>
              <a:spcBef>
                <a:spcPts val="25"/>
              </a:spcBef>
              <a:buClr>
                <a:srgbClr val="4F81BC"/>
              </a:buClr>
              <a:buFont typeface="Microsoft Sans Serif"/>
              <a:buChar char="•"/>
            </a:pPr>
            <a:endParaRPr sz="2650">
              <a:latin typeface="Microsoft Sans Serif"/>
              <a:cs typeface="Microsoft Sans Serif"/>
            </a:endParaRPr>
          </a:p>
          <a:p>
            <a:pPr marL="195580" indent="-183515">
              <a:lnSpc>
                <a:spcPct val="100000"/>
              </a:lnSpc>
              <a:buClr>
                <a:srgbClr val="4F81BC"/>
              </a:buClr>
              <a:buSzPct val="83333"/>
              <a:buChar char="•"/>
              <a:tabLst>
                <a:tab pos="196215" algn="l"/>
              </a:tabLst>
            </a:pPr>
            <a:r>
              <a:rPr sz="1800" spc="-5" dirty="0">
                <a:latin typeface="Microsoft Sans Serif"/>
                <a:cs typeface="Microsoft Sans Serif"/>
              </a:rPr>
              <a:t>7-NEFES</a:t>
            </a:r>
            <a:r>
              <a:rPr sz="1800" spc="10" dirty="0">
                <a:latin typeface="Microsoft Sans Serif"/>
                <a:cs typeface="Microsoft Sans Serif"/>
              </a:rPr>
              <a:t> </a:t>
            </a:r>
            <a:r>
              <a:rPr sz="1800" spc="-5" dirty="0">
                <a:latin typeface="Microsoft Sans Serif"/>
                <a:cs typeface="Microsoft Sans Serif"/>
              </a:rPr>
              <a:t>DENETİMİ</a:t>
            </a:r>
            <a:r>
              <a:rPr sz="1800" spc="-25" dirty="0">
                <a:latin typeface="Microsoft Sans Serif"/>
                <a:cs typeface="Microsoft Sans Serif"/>
              </a:rPr>
              <a:t> </a:t>
            </a:r>
            <a:r>
              <a:rPr sz="1800" spc="-30" dirty="0">
                <a:latin typeface="Microsoft Sans Serif"/>
                <a:cs typeface="Microsoft Sans Serif"/>
              </a:rPr>
              <a:t>YAPIN</a:t>
            </a:r>
            <a:endParaRPr sz="1800">
              <a:latin typeface="Microsoft Sans Serif"/>
              <a:cs typeface="Microsoft Sans Serif"/>
            </a:endParaRPr>
          </a:p>
          <a:p>
            <a:pPr>
              <a:lnSpc>
                <a:spcPct val="100000"/>
              </a:lnSpc>
              <a:spcBef>
                <a:spcPts val="25"/>
              </a:spcBef>
              <a:buClr>
                <a:srgbClr val="4F81BC"/>
              </a:buClr>
              <a:buFont typeface="Microsoft Sans Serif"/>
              <a:buChar char="•"/>
            </a:pPr>
            <a:endParaRPr sz="2650">
              <a:latin typeface="Microsoft Sans Serif"/>
              <a:cs typeface="Microsoft Sans Serif"/>
            </a:endParaRPr>
          </a:p>
          <a:p>
            <a:pPr marL="195580" indent="-183515">
              <a:lnSpc>
                <a:spcPct val="100000"/>
              </a:lnSpc>
              <a:buClr>
                <a:srgbClr val="4F81BC"/>
              </a:buClr>
              <a:buSzPct val="83333"/>
              <a:buChar char="•"/>
              <a:tabLst>
                <a:tab pos="196215" algn="l"/>
              </a:tabLst>
            </a:pPr>
            <a:r>
              <a:rPr sz="1800" spc="-45" dirty="0">
                <a:latin typeface="Microsoft Sans Serif"/>
                <a:cs typeface="Microsoft Sans Serif"/>
              </a:rPr>
              <a:t>8-HAYAL</a:t>
            </a:r>
            <a:r>
              <a:rPr sz="1800" spc="-55" dirty="0">
                <a:latin typeface="Microsoft Sans Serif"/>
                <a:cs typeface="Microsoft Sans Serif"/>
              </a:rPr>
              <a:t> </a:t>
            </a:r>
            <a:r>
              <a:rPr sz="1800" spc="-5" dirty="0">
                <a:latin typeface="Microsoft Sans Serif"/>
                <a:cs typeface="Microsoft Sans Serif"/>
              </a:rPr>
              <a:t>GÜCÜNÜZÜ</a:t>
            </a:r>
            <a:r>
              <a:rPr sz="1800" spc="20" dirty="0">
                <a:latin typeface="Microsoft Sans Serif"/>
                <a:cs typeface="Microsoft Sans Serif"/>
              </a:rPr>
              <a:t> </a:t>
            </a:r>
            <a:r>
              <a:rPr sz="1800" spc="-5" dirty="0">
                <a:latin typeface="Microsoft Sans Serif"/>
                <a:cs typeface="Microsoft Sans Serif"/>
              </a:rPr>
              <a:t>OLUMLU</a:t>
            </a:r>
            <a:endParaRPr sz="1800">
              <a:latin typeface="Microsoft Sans Serif"/>
              <a:cs typeface="Microsoft Sans Serif"/>
            </a:endParaRPr>
          </a:p>
          <a:p>
            <a:pPr marL="195580">
              <a:lnSpc>
                <a:spcPct val="100000"/>
              </a:lnSpc>
            </a:pPr>
            <a:r>
              <a:rPr sz="1800" spc="-5" dirty="0">
                <a:latin typeface="Microsoft Sans Serif"/>
                <a:cs typeface="Microsoft Sans Serif"/>
              </a:rPr>
              <a:t>KULLANIN</a:t>
            </a:r>
            <a:endParaRPr sz="1800">
              <a:latin typeface="Microsoft Sans Serif"/>
              <a:cs typeface="Microsoft Sans Serif"/>
            </a:endParaRPr>
          </a:p>
          <a:p>
            <a:pPr>
              <a:lnSpc>
                <a:spcPct val="100000"/>
              </a:lnSpc>
              <a:spcBef>
                <a:spcPts val="25"/>
              </a:spcBef>
            </a:pPr>
            <a:endParaRPr sz="2650">
              <a:latin typeface="Microsoft Sans Serif"/>
              <a:cs typeface="Microsoft Sans Serif"/>
            </a:endParaRPr>
          </a:p>
          <a:p>
            <a:pPr marL="195580" marR="345440" indent="-183515">
              <a:lnSpc>
                <a:spcPct val="100000"/>
              </a:lnSpc>
              <a:buClr>
                <a:srgbClr val="4F81BC"/>
              </a:buClr>
              <a:buSzPct val="83333"/>
              <a:buChar char="•"/>
              <a:tabLst>
                <a:tab pos="196215" algn="l"/>
              </a:tabLst>
            </a:pPr>
            <a:r>
              <a:rPr sz="1800" spc="-5" dirty="0">
                <a:latin typeface="Microsoft Sans Serif"/>
                <a:cs typeface="Microsoft Sans Serif"/>
              </a:rPr>
              <a:t>9-GEVŞEME</a:t>
            </a:r>
            <a:r>
              <a:rPr sz="1800" spc="-75" dirty="0">
                <a:latin typeface="Microsoft Sans Serif"/>
                <a:cs typeface="Microsoft Sans Serif"/>
              </a:rPr>
              <a:t> </a:t>
            </a:r>
            <a:r>
              <a:rPr sz="1800" dirty="0">
                <a:latin typeface="Microsoft Sans Serif"/>
                <a:cs typeface="Microsoft Sans Serif"/>
              </a:rPr>
              <a:t>TEKNİKLERİNİ </a:t>
            </a:r>
            <a:r>
              <a:rPr sz="1800" spc="-459" dirty="0">
                <a:latin typeface="Microsoft Sans Serif"/>
                <a:cs typeface="Microsoft Sans Serif"/>
              </a:rPr>
              <a:t> </a:t>
            </a:r>
            <a:r>
              <a:rPr sz="1800" spc="-5" dirty="0">
                <a:latin typeface="Microsoft Sans Serif"/>
                <a:cs typeface="Microsoft Sans Serif"/>
              </a:rPr>
              <a:t>ÖĞRENİN</a:t>
            </a:r>
            <a:endParaRPr sz="1800">
              <a:latin typeface="Microsoft Sans Serif"/>
              <a:cs typeface="Microsoft Sans Serif"/>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0194" y="697737"/>
            <a:ext cx="7979409" cy="635000"/>
          </a:xfrm>
          <a:prstGeom prst="rect">
            <a:avLst/>
          </a:prstGeom>
        </p:spPr>
        <p:txBody>
          <a:bodyPr vert="horz" wrap="square" lIns="0" tIns="12065" rIns="0" bIns="0" rtlCol="0">
            <a:spAutoFit/>
          </a:bodyPr>
          <a:lstStyle/>
          <a:p>
            <a:pPr marL="12700">
              <a:lnSpc>
                <a:spcPct val="100000"/>
              </a:lnSpc>
              <a:spcBef>
                <a:spcPts val="95"/>
              </a:spcBef>
            </a:pPr>
            <a:r>
              <a:rPr spc="-110" dirty="0"/>
              <a:t>H</a:t>
            </a:r>
            <a:r>
              <a:rPr spc="-105" dirty="0"/>
              <a:t>E</a:t>
            </a:r>
            <a:r>
              <a:rPr spc="-110" dirty="0"/>
              <a:t>D</a:t>
            </a:r>
            <a:r>
              <a:rPr spc="-105" dirty="0"/>
              <a:t>E</a:t>
            </a:r>
            <a:r>
              <a:rPr spc="-5" dirty="0"/>
              <a:t>F</a:t>
            </a:r>
            <a:r>
              <a:rPr spc="-155" dirty="0"/>
              <a:t> </a:t>
            </a:r>
            <a:r>
              <a:rPr spc="-105" dirty="0"/>
              <a:t>BEL</a:t>
            </a:r>
            <a:r>
              <a:rPr spc="-100" dirty="0"/>
              <a:t>İ</a:t>
            </a:r>
            <a:r>
              <a:rPr spc="-110" dirty="0"/>
              <a:t>R</a:t>
            </a:r>
            <a:r>
              <a:rPr spc="-105" dirty="0"/>
              <a:t>LEME</a:t>
            </a:r>
            <a:r>
              <a:rPr spc="-5" dirty="0"/>
              <a:t>K</a:t>
            </a:r>
            <a:r>
              <a:rPr spc="-165" dirty="0"/>
              <a:t> </a:t>
            </a:r>
            <a:r>
              <a:rPr spc="-105" dirty="0"/>
              <a:t>V</a:t>
            </a:r>
            <a:r>
              <a:rPr spc="-5" dirty="0"/>
              <a:t>E</a:t>
            </a:r>
            <a:r>
              <a:rPr spc="-165" dirty="0"/>
              <a:t> </a:t>
            </a:r>
            <a:r>
              <a:rPr spc="-110" dirty="0"/>
              <a:t>H</a:t>
            </a:r>
            <a:r>
              <a:rPr spc="-105" dirty="0"/>
              <a:t>AZ</a:t>
            </a:r>
            <a:r>
              <a:rPr spc="-100" dirty="0"/>
              <a:t>I</a:t>
            </a:r>
            <a:r>
              <a:rPr spc="-110" dirty="0"/>
              <a:t>R</a:t>
            </a:r>
            <a:r>
              <a:rPr spc="-105" dirty="0"/>
              <a:t>L</a:t>
            </a:r>
            <a:r>
              <a:rPr spc="-100" dirty="0"/>
              <a:t>I</a:t>
            </a:r>
            <a:r>
              <a:rPr spc="-5" dirty="0"/>
              <a:t>K</a:t>
            </a:r>
          </a:p>
        </p:txBody>
      </p:sp>
      <p:sp>
        <p:nvSpPr>
          <p:cNvPr id="3" name="object 3"/>
          <p:cNvSpPr txBox="1"/>
          <p:nvPr/>
        </p:nvSpPr>
        <p:spPr>
          <a:xfrm>
            <a:off x="762406" y="1728342"/>
            <a:ext cx="5890895" cy="1671955"/>
          </a:xfrm>
          <a:prstGeom prst="rect">
            <a:avLst/>
          </a:prstGeom>
        </p:spPr>
        <p:txBody>
          <a:bodyPr vert="horz" wrap="square" lIns="0" tIns="12700" rIns="0" bIns="0" rtlCol="0">
            <a:spAutoFit/>
          </a:bodyPr>
          <a:lstStyle/>
          <a:p>
            <a:pPr marL="12700" marR="1148715">
              <a:lnSpc>
                <a:spcPct val="100000"/>
              </a:lnSpc>
              <a:spcBef>
                <a:spcPts val="100"/>
              </a:spcBef>
            </a:pPr>
            <a:r>
              <a:rPr sz="1800" spc="-10" dirty="0">
                <a:latin typeface="Microsoft Sans Serif"/>
                <a:cs typeface="Microsoft Sans Serif"/>
              </a:rPr>
              <a:t>Hedefleriniz</a:t>
            </a:r>
            <a:r>
              <a:rPr sz="1800" spc="45" dirty="0">
                <a:latin typeface="Microsoft Sans Serif"/>
                <a:cs typeface="Microsoft Sans Serif"/>
              </a:rPr>
              <a:t> </a:t>
            </a:r>
            <a:r>
              <a:rPr sz="1800" spc="10" dirty="0">
                <a:latin typeface="Microsoft Sans Serif"/>
                <a:cs typeface="Microsoft Sans Serif"/>
              </a:rPr>
              <a:t>açık,</a:t>
            </a:r>
            <a:r>
              <a:rPr sz="1800" spc="40" dirty="0">
                <a:latin typeface="Microsoft Sans Serif"/>
                <a:cs typeface="Microsoft Sans Serif"/>
              </a:rPr>
              <a:t> </a:t>
            </a:r>
            <a:r>
              <a:rPr sz="1800" spc="-5" dirty="0">
                <a:latin typeface="Microsoft Sans Serif"/>
                <a:cs typeface="Microsoft Sans Serif"/>
              </a:rPr>
              <a:t>ulaşılabilir</a:t>
            </a:r>
            <a:r>
              <a:rPr sz="1800" spc="60" dirty="0">
                <a:latin typeface="Microsoft Sans Serif"/>
                <a:cs typeface="Microsoft Sans Serif"/>
              </a:rPr>
              <a:t> </a:t>
            </a:r>
            <a:r>
              <a:rPr sz="1800" dirty="0">
                <a:latin typeface="Microsoft Sans Serif"/>
                <a:cs typeface="Microsoft Sans Serif"/>
              </a:rPr>
              <a:t>ve</a:t>
            </a:r>
            <a:r>
              <a:rPr sz="1800" spc="25" dirty="0">
                <a:latin typeface="Microsoft Sans Serif"/>
                <a:cs typeface="Microsoft Sans Serif"/>
              </a:rPr>
              <a:t> </a:t>
            </a:r>
            <a:r>
              <a:rPr sz="1800" spc="-10" dirty="0">
                <a:latin typeface="Microsoft Sans Serif"/>
                <a:cs typeface="Microsoft Sans Serif"/>
              </a:rPr>
              <a:t>gerçekçi</a:t>
            </a:r>
            <a:r>
              <a:rPr sz="1800" spc="30" dirty="0">
                <a:latin typeface="Microsoft Sans Serif"/>
                <a:cs typeface="Microsoft Sans Serif"/>
              </a:rPr>
              <a:t> </a:t>
            </a:r>
            <a:r>
              <a:rPr sz="1800" spc="5" dirty="0">
                <a:latin typeface="Microsoft Sans Serif"/>
                <a:cs typeface="Microsoft Sans Serif"/>
              </a:rPr>
              <a:t>olmalı </a:t>
            </a:r>
            <a:r>
              <a:rPr sz="1800" spc="-465" dirty="0">
                <a:latin typeface="Microsoft Sans Serif"/>
                <a:cs typeface="Microsoft Sans Serif"/>
              </a:rPr>
              <a:t> </a:t>
            </a:r>
            <a:r>
              <a:rPr sz="1800" spc="-10" dirty="0">
                <a:latin typeface="Microsoft Sans Serif"/>
                <a:cs typeface="Microsoft Sans Serif"/>
              </a:rPr>
              <a:t>Kendinize;</a:t>
            </a:r>
            <a:endParaRPr sz="1800">
              <a:latin typeface="Microsoft Sans Serif"/>
              <a:cs typeface="Microsoft Sans Serif"/>
            </a:endParaRPr>
          </a:p>
          <a:p>
            <a:pPr marL="12700">
              <a:lnSpc>
                <a:spcPct val="100000"/>
              </a:lnSpc>
            </a:pPr>
            <a:r>
              <a:rPr sz="1800" spc="-5" dirty="0">
                <a:latin typeface="Microsoft Sans Serif"/>
                <a:cs typeface="Microsoft Sans Serif"/>
              </a:rPr>
              <a:t>’10</a:t>
            </a:r>
            <a:r>
              <a:rPr sz="1800" spc="20" dirty="0">
                <a:latin typeface="Microsoft Sans Serif"/>
                <a:cs typeface="Microsoft Sans Serif"/>
              </a:rPr>
              <a:t> </a:t>
            </a:r>
            <a:r>
              <a:rPr sz="1800" spc="10" dirty="0">
                <a:latin typeface="Microsoft Sans Serif"/>
                <a:cs typeface="Microsoft Sans Serif"/>
              </a:rPr>
              <a:t>yıl</a:t>
            </a:r>
            <a:r>
              <a:rPr sz="1800" spc="35" dirty="0">
                <a:latin typeface="Microsoft Sans Serif"/>
                <a:cs typeface="Microsoft Sans Serif"/>
              </a:rPr>
              <a:t> </a:t>
            </a:r>
            <a:r>
              <a:rPr sz="1800" spc="-5" dirty="0">
                <a:latin typeface="Microsoft Sans Serif"/>
                <a:cs typeface="Microsoft Sans Serif"/>
              </a:rPr>
              <a:t>sonra</a:t>
            </a:r>
            <a:r>
              <a:rPr sz="1800" spc="25" dirty="0">
                <a:latin typeface="Microsoft Sans Serif"/>
                <a:cs typeface="Microsoft Sans Serif"/>
              </a:rPr>
              <a:t> </a:t>
            </a:r>
            <a:r>
              <a:rPr sz="1800" spc="-5" dirty="0">
                <a:latin typeface="Microsoft Sans Serif"/>
                <a:cs typeface="Microsoft Sans Serif"/>
              </a:rPr>
              <a:t>nerede</a:t>
            </a:r>
            <a:r>
              <a:rPr sz="1800" spc="25" dirty="0">
                <a:latin typeface="Microsoft Sans Serif"/>
                <a:cs typeface="Microsoft Sans Serif"/>
              </a:rPr>
              <a:t> </a:t>
            </a:r>
            <a:r>
              <a:rPr sz="1800" spc="5" dirty="0">
                <a:latin typeface="Microsoft Sans Serif"/>
                <a:cs typeface="Microsoft Sans Serif"/>
              </a:rPr>
              <a:t>olmalıyım’</a:t>
            </a:r>
            <a:endParaRPr sz="1800">
              <a:latin typeface="Microsoft Sans Serif"/>
              <a:cs typeface="Microsoft Sans Serif"/>
            </a:endParaRPr>
          </a:p>
          <a:p>
            <a:pPr marL="12700">
              <a:lnSpc>
                <a:spcPct val="100000"/>
              </a:lnSpc>
            </a:pPr>
            <a:r>
              <a:rPr sz="1800" spc="5" dirty="0">
                <a:latin typeface="Microsoft Sans Serif"/>
                <a:cs typeface="Microsoft Sans Serif"/>
              </a:rPr>
              <a:t>‘Nasıl</a:t>
            </a:r>
            <a:r>
              <a:rPr sz="1800" spc="25" dirty="0">
                <a:latin typeface="Microsoft Sans Serif"/>
                <a:cs typeface="Microsoft Sans Serif"/>
              </a:rPr>
              <a:t> </a:t>
            </a:r>
            <a:r>
              <a:rPr sz="1800" spc="-10" dirty="0">
                <a:latin typeface="Microsoft Sans Serif"/>
                <a:cs typeface="Microsoft Sans Serif"/>
              </a:rPr>
              <a:t>bir</a:t>
            </a:r>
            <a:r>
              <a:rPr sz="1800" spc="10" dirty="0">
                <a:latin typeface="Microsoft Sans Serif"/>
                <a:cs typeface="Microsoft Sans Serif"/>
              </a:rPr>
              <a:t> </a:t>
            </a:r>
            <a:r>
              <a:rPr sz="1800" spc="-10" dirty="0">
                <a:latin typeface="Microsoft Sans Serif"/>
                <a:cs typeface="Microsoft Sans Serif"/>
              </a:rPr>
              <a:t>gelecek</a:t>
            </a:r>
            <a:r>
              <a:rPr sz="1800" spc="25" dirty="0">
                <a:latin typeface="Microsoft Sans Serif"/>
                <a:cs typeface="Microsoft Sans Serif"/>
              </a:rPr>
              <a:t> </a:t>
            </a:r>
            <a:r>
              <a:rPr sz="1800" spc="-10" dirty="0">
                <a:latin typeface="Microsoft Sans Serif"/>
                <a:cs typeface="Microsoft Sans Serif"/>
              </a:rPr>
              <a:t>istiyorum’</a:t>
            </a:r>
            <a:endParaRPr sz="1800">
              <a:latin typeface="Microsoft Sans Serif"/>
              <a:cs typeface="Microsoft Sans Serif"/>
            </a:endParaRPr>
          </a:p>
          <a:p>
            <a:pPr marL="12700" marR="5080">
              <a:lnSpc>
                <a:spcPct val="100000"/>
              </a:lnSpc>
            </a:pPr>
            <a:r>
              <a:rPr sz="1800" spc="-5" dirty="0">
                <a:latin typeface="Microsoft Sans Serif"/>
                <a:cs typeface="Microsoft Sans Serif"/>
              </a:rPr>
              <a:t>‘Şu</a:t>
            </a:r>
            <a:r>
              <a:rPr sz="1800" spc="15" dirty="0">
                <a:latin typeface="Microsoft Sans Serif"/>
                <a:cs typeface="Microsoft Sans Serif"/>
              </a:rPr>
              <a:t> </a:t>
            </a:r>
            <a:r>
              <a:rPr sz="1800" spc="-5" dirty="0">
                <a:latin typeface="Microsoft Sans Serif"/>
                <a:cs typeface="Microsoft Sans Serif"/>
              </a:rPr>
              <a:t>an</a:t>
            </a:r>
            <a:r>
              <a:rPr sz="1800" spc="40" dirty="0">
                <a:latin typeface="Microsoft Sans Serif"/>
                <a:cs typeface="Microsoft Sans Serif"/>
              </a:rPr>
              <a:t> </a:t>
            </a:r>
            <a:r>
              <a:rPr sz="1800" spc="-10" dirty="0">
                <a:latin typeface="Microsoft Sans Serif"/>
                <a:cs typeface="Microsoft Sans Serif"/>
              </a:rPr>
              <a:t>gösterdiğim</a:t>
            </a:r>
            <a:r>
              <a:rPr sz="1800" spc="35" dirty="0">
                <a:latin typeface="Microsoft Sans Serif"/>
                <a:cs typeface="Microsoft Sans Serif"/>
              </a:rPr>
              <a:t> </a:t>
            </a:r>
            <a:r>
              <a:rPr sz="1800" spc="-5" dirty="0">
                <a:latin typeface="Microsoft Sans Serif"/>
                <a:cs typeface="Microsoft Sans Serif"/>
              </a:rPr>
              <a:t>çaba</a:t>
            </a:r>
            <a:r>
              <a:rPr sz="1800" spc="40" dirty="0">
                <a:latin typeface="Microsoft Sans Serif"/>
                <a:cs typeface="Microsoft Sans Serif"/>
              </a:rPr>
              <a:t> </a:t>
            </a:r>
            <a:r>
              <a:rPr sz="1800" dirty="0">
                <a:latin typeface="Microsoft Sans Serif"/>
                <a:cs typeface="Microsoft Sans Serif"/>
              </a:rPr>
              <a:t>ve</a:t>
            </a:r>
            <a:r>
              <a:rPr sz="1800" spc="25" dirty="0">
                <a:latin typeface="Microsoft Sans Serif"/>
                <a:cs typeface="Microsoft Sans Serif"/>
              </a:rPr>
              <a:t> </a:t>
            </a:r>
            <a:r>
              <a:rPr sz="1800" spc="5" dirty="0">
                <a:latin typeface="Microsoft Sans Serif"/>
                <a:cs typeface="Microsoft Sans Serif"/>
              </a:rPr>
              <a:t>çalışma</a:t>
            </a:r>
            <a:r>
              <a:rPr sz="1800" spc="40" dirty="0">
                <a:latin typeface="Microsoft Sans Serif"/>
                <a:cs typeface="Microsoft Sans Serif"/>
              </a:rPr>
              <a:t> </a:t>
            </a:r>
            <a:r>
              <a:rPr sz="1800" spc="-10" dirty="0">
                <a:latin typeface="Microsoft Sans Serif"/>
                <a:cs typeface="Microsoft Sans Serif"/>
              </a:rPr>
              <a:t>bunun</a:t>
            </a:r>
            <a:r>
              <a:rPr sz="1800" spc="45" dirty="0">
                <a:latin typeface="Microsoft Sans Serif"/>
                <a:cs typeface="Microsoft Sans Serif"/>
              </a:rPr>
              <a:t> </a:t>
            </a:r>
            <a:r>
              <a:rPr sz="1800" spc="-15" dirty="0">
                <a:latin typeface="Microsoft Sans Serif"/>
                <a:cs typeface="Microsoft Sans Serif"/>
              </a:rPr>
              <a:t>için</a:t>
            </a:r>
            <a:r>
              <a:rPr sz="1800" spc="30" dirty="0">
                <a:latin typeface="Microsoft Sans Serif"/>
                <a:cs typeface="Microsoft Sans Serif"/>
              </a:rPr>
              <a:t> </a:t>
            </a:r>
            <a:r>
              <a:rPr sz="1800" spc="-15" dirty="0">
                <a:latin typeface="Microsoft Sans Serif"/>
                <a:cs typeface="Microsoft Sans Serif"/>
              </a:rPr>
              <a:t>yeterli</a:t>
            </a:r>
            <a:r>
              <a:rPr sz="1800" spc="55" dirty="0">
                <a:latin typeface="Microsoft Sans Serif"/>
                <a:cs typeface="Microsoft Sans Serif"/>
              </a:rPr>
              <a:t> </a:t>
            </a:r>
            <a:r>
              <a:rPr sz="1800" spc="-10" dirty="0">
                <a:latin typeface="Microsoft Sans Serif"/>
                <a:cs typeface="Microsoft Sans Serif"/>
              </a:rPr>
              <a:t>mi?’ </a:t>
            </a:r>
            <a:r>
              <a:rPr sz="1800" spc="-459" dirty="0">
                <a:latin typeface="Microsoft Sans Serif"/>
                <a:cs typeface="Microsoft Sans Serif"/>
              </a:rPr>
              <a:t> </a:t>
            </a:r>
            <a:r>
              <a:rPr sz="1800" spc="-15" dirty="0">
                <a:latin typeface="Microsoft Sans Serif"/>
                <a:cs typeface="Microsoft Sans Serif"/>
              </a:rPr>
              <a:t>gibi</a:t>
            </a:r>
            <a:r>
              <a:rPr sz="1800" spc="30" dirty="0">
                <a:latin typeface="Microsoft Sans Serif"/>
                <a:cs typeface="Microsoft Sans Serif"/>
              </a:rPr>
              <a:t> </a:t>
            </a:r>
            <a:r>
              <a:rPr sz="1800" spc="-10" dirty="0">
                <a:latin typeface="Microsoft Sans Serif"/>
                <a:cs typeface="Microsoft Sans Serif"/>
              </a:rPr>
              <a:t>sorular</a:t>
            </a:r>
            <a:r>
              <a:rPr sz="1800" spc="45" dirty="0">
                <a:latin typeface="Microsoft Sans Serif"/>
                <a:cs typeface="Microsoft Sans Serif"/>
              </a:rPr>
              <a:t> </a:t>
            </a:r>
            <a:r>
              <a:rPr sz="1800" spc="-10" dirty="0">
                <a:latin typeface="Microsoft Sans Serif"/>
                <a:cs typeface="Microsoft Sans Serif"/>
              </a:rPr>
              <a:t>yönelterek</a:t>
            </a:r>
            <a:r>
              <a:rPr sz="1800" spc="65" dirty="0">
                <a:latin typeface="Microsoft Sans Serif"/>
                <a:cs typeface="Microsoft Sans Serif"/>
              </a:rPr>
              <a:t> </a:t>
            </a:r>
            <a:r>
              <a:rPr sz="1800" spc="-10" dirty="0">
                <a:latin typeface="Microsoft Sans Serif"/>
                <a:cs typeface="Microsoft Sans Serif"/>
              </a:rPr>
              <a:t>hedeflerinizi</a:t>
            </a:r>
            <a:r>
              <a:rPr sz="1800" spc="65" dirty="0">
                <a:latin typeface="Microsoft Sans Serif"/>
                <a:cs typeface="Microsoft Sans Serif"/>
              </a:rPr>
              <a:t> </a:t>
            </a:r>
            <a:r>
              <a:rPr sz="1800" spc="-15" dirty="0">
                <a:latin typeface="Microsoft Sans Serif"/>
                <a:cs typeface="Microsoft Sans Serif"/>
              </a:rPr>
              <a:t>belirleyebilirsiniz.</a:t>
            </a:r>
            <a:endParaRPr sz="1800">
              <a:latin typeface="Microsoft Sans Serif"/>
              <a:cs typeface="Microsoft Sans Serif"/>
            </a:endParaRPr>
          </a:p>
        </p:txBody>
      </p:sp>
      <p:sp>
        <p:nvSpPr>
          <p:cNvPr id="4" name="object 4"/>
          <p:cNvSpPr txBox="1"/>
          <p:nvPr/>
        </p:nvSpPr>
        <p:spPr>
          <a:xfrm>
            <a:off x="1554607" y="4073779"/>
            <a:ext cx="7012305" cy="2018664"/>
          </a:xfrm>
          <a:prstGeom prst="rect">
            <a:avLst/>
          </a:prstGeom>
        </p:spPr>
        <p:txBody>
          <a:bodyPr vert="horz" wrap="square" lIns="0" tIns="12700" rIns="0" bIns="0" rtlCol="0">
            <a:spAutoFit/>
          </a:bodyPr>
          <a:lstStyle/>
          <a:p>
            <a:pPr marL="12700">
              <a:lnSpc>
                <a:spcPct val="100000"/>
              </a:lnSpc>
              <a:spcBef>
                <a:spcPts val="100"/>
              </a:spcBef>
            </a:pPr>
            <a:r>
              <a:rPr sz="1800" spc="-65" dirty="0">
                <a:latin typeface="Microsoft Sans Serif"/>
                <a:cs typeface="Microsoft Sans Serif"/>
              </a:rPr>
              <a:t>Yol</a:t>
            </a:r>
            <a:r>
              <a:rPr sz="1800" spc="30" dirty="0">
                <a:latin typeface="Microsoft Sans Serif"/>
                <a:cs typeface="Microsoft Sans Serif"/>
              </a:rPr>
              <a:t> </a:t>
            </a:r>
            <a:r>
              <a:rPr sz="1800" spc="-5" dirty="0">
                <a:latin typeface="Microsoft Sans Serif"/>
                <a:cs typeface="Microsoft Sans Serif"/>
              </a:rPr>
              <a:t>ne</a:t>
            </a:r>
            <a:r>
              <a:rPr sz="1800" spc="25" dirty="0">
                <a:latin typeface="Microsoft Sans Serif"/>
                <a:cs typeface="Microsoft Sans Serif"/>
              </a:rPr>
              <a:t> </a:t>
            </a:r>
            <a:r>
              <a:rPr sz="1800" dirty="0">
                <a:latin typeface="Microsoft Sans Serif"/>
                <a:cs typeface="Microsoft Sans Serif"/>
              </a:rPr>
              <a:t>kadar</a:t>
            </a:r>
            <a:r>
              <a:rPr sz="1800" spc="40" dirty="0">
                <a:latin typeface="Microsoft Sans Serif"/>
                <a:cs typeface="Microsoft Sans Serif"/>
              </a:rPr>
              <a:t> </a:t>
            </a:r>
            <a:r>
              <a:rPr sz="1800" spc="-5" dirty="0">
                <a:latin typeface="Microsoft Sans Serif"/>
                <a:cs typeface="Microsoft Sans Serif"/>
              </a:rPr>
              <a:t>uzun</a:t>
            </a:r>
            <a:r>
              <a:rPr sz="1800" spc="30" dirty="0">
                <a:latin typeface="Microsoft Sans Serif"/>
                <a:cs typeface="Microsoft Sans Serif"/>
              </a:rPr>
              <a:t> </a:t>
            </a:r>
            <a:r>
              <a:rPr sz="1800" spc="-10" dirty="0">
                <a:latin typeface="Microsoft Sans Serif"/>
                <a:cs typeface="Microsoft Sans Serif"/>
              </a:rPr>
              <a:t>olursa</a:t>
            </a:r>
            <a:r>
              <a:rPr sz="1800" spc="40" dirty="0">
                <a:latin typeface="Microsoft Sans Serif"/>
                <a:cs typeface="Microsoft Sans Serif"/>
              </a:rPr>
              <a:t> </a:t>
            </a:r>
            <a:r>
              <a:rPr sz="1800" spc="-10" dirty="0">
                <a:latin typeface="Microsoft Sans Serif"/>
                <a:cs typeface="Microsoft Sans Serif"/>
              </a:rPr>
              <a:t>olsun</a:t>
            </a:r>
            <a:r>
              <a:rPr sz="1800" spc="40" dirty="0">
                <a:latin typeface="Microsoft Sans Serif"/>
                <a:cs typeface="Microsoft Sans Serif"/>
              </a:rPr>
              <a:t> </a:t>
            </a:r>
            <a:r>
              <a:rPr sz="1800" spc="5" dirty="0">
                <a:latin typeface="Microsoft Sans Serif"/>
                <a:cs typeface="Microsoft Sans Serif"/>
              </a:rPr>
              <a:t>atılan</a:t>
            </a:r>
            <a:r>
              <a:rPr sz="1800" spc="55" dirty="0">
                <a:latin typeface="Microsoft Sans Serif"/>
                <a:cs typeface="Microsoft Sans Serif"/>
              </a:rPr>
              <a:t> </a:t>
            </a:r>
            <a:r>
              <a:rPr sz="1800" spc="-15" dirty="0">
                <a:latin typeface="Microsoft Sans Serif"/>
                <a:cs typeface="Microsoft Sans Serif"/>
              </a:rPr>
              <a:t>ilk</a:t>
            </a:r>
            <a:r>
              <a:rPr sz="1800" spc="30" dirty="0">
                <a:latin typeface="Microsoft Sans Serif"/>
                <a:cs typeface="Microsoft Sans Serif"/>
              </a:rPr>
              <a:t> </a:t>
            </a:r>
            <a:r>
              <a:rPr sz="1800" spc="5" dirty="0">
                <a:latin typeface="Microsoft Sans Serif"/>
                <a:cs typeface="Microsoft Sans Serif"/>
              </a:rPr>
              <a:t>adımla</a:t>
            </a:r>
            <a:r>
              <a:rPr sz="1800" spc="50" dirty="0">
                <a:latin typeface="Microsoft Sans Serif"/>
                <a:cs typeface="Microsoft Sans Serif"/>
              </a:rPr>
              <a:t> </a:t>
            </a:r>
            <a:r>
              <a:rPr sz="1800" dirty="0">
                <a:latin typeface="Microsoft Sans Serif"/>
                <a:cs typeface="Microsoft Sans Serif"/>
              </a:rPr>
              <a:t>sonuca</a:t>
            </a:r>
            <a:r>
              <a:rPr sz="1800" spc="-50" dirty="0">
                <a:latin typeface="Microsoft Sans Serif"/>
                <a:cs typeface="Microsoft Sans Serif"/>
              </a:rPr>
              <a:t> </a:t>
            </a:r>
            <a:r>
              <a:rPr sz="1800" spc="-5" dirty="0">
                <a:latin typeface="Microsoft Sans Serif"/>
                <a:cs typeface="Microsoft Sans Serif"/>
              </a:rPr>
              <a:t>ulaşılır.</a:t>
            </a:r>
            <a:endParaRPr sz="1800">
              <a:latin typeface="Microsoft Sans Serif"/>
              <a:cs typeface="Microsoft Sans Serif"/>
            </a:endParaRPr>
          </a:p>
          <a:p>
            <a:pPr>
              <a:lnSpc>
                <a:spcPct val="100000"/>
              </a:lnSpc>
            </a:pPr>
            <a:endParaRPr sz="2000">
              <a:latin typeface="Microsoft Sans Serif"/>
              <a:cs typeface="Microsoft Sans Serif"/>
            </a:endParaRPr>
          </a:p>
          <a:p>
            <a:pPr>
              <a:lnSpc>
                <a:spcPct val="100000"/>
              </a:lnSpc>
              <a:spcBef>
                <a:spcPts val="20"/>
              </a:spcBef>
            </a:pPr>
            <a:endParaRPr sz="2300">
              <a:latin typeface="Microsoft Sans Serif"/>
              <a:cs typeface="Microsoft Sans Serif"/>
            </a:endParaRPr>
          </a:p>
          <a:p>
            <a:pPr marR="5715" algn="r">
              <a:lnSpc>
                <a:spcPct val="100000"/>
              </a:lnSpc>
              <a:spcBef>
                <a:spcPts val="5"/>
              </a:spcBef>
            </a:pPr>
            <a:r>
              <a:rPr sz="1800" spc="5" dirty="0">
                <a:latin typeface="Microsoft Sans Serif"/>
                <a:cs typeface="Microsoft Sans Serif"/>
              </a:rPr>
              <a:t>Çalışma</a:t>
            </a:r>
            <a:r>
              <a:rPr sz="1800" spc="25" dirty="0">
                <a:latin typeface="Microsoft Sans Serif"/>
                <a:cs typeface="Microsoft Sans Serif"/>
              </a:rPr>
              <a:t> </a:t>
            </a:r>
            <a:r>
              <a:rPr sz="1800" spc="-10" dirty="0">
                <a:latin typeface="Microsoft Sans Serif"/>
                <a:cs typeface="Microsoft Sans Serif"/>
              </a:rPr>
              <a:t>yöntemlerinizi</a:t>
            </a:r>
            <a:r>
              <a:rPr sz="1800" spc="50" dirty="0">
                <a:latin typeface="Microsoft Sans Serif"/>
                <a:cs typeface="Microsoft Sans Serif"/>
              </a:rPr>
              <a:t> </a:t>
            </a:r>
            <a:r>
              <a:rPr sz="1800" spc="-10" dirty="0">
                <a:latin typeface="Microsoft Sans Serif"/>
                <a:cs typeface="Microsoft Sans Serif"/>
              </a:rPr>
              <a:t>gözden</a:t>
            </a:r>
            <a:r>
              <a:rPr sz="1800" spc="15" dirty="0">
                <a:latin typeface="Microsoft Sans Serif"/>
                <a:cs typeface="Microsoft Sans Serif"/>
              </a:rPr>
              <a:t> </a:t>
            </a:r>
            <a:r>
              <a:rPr sz="1800" spc="-10" dirty="0">
                <a:latin typeface="Microsoft Sans Serif"/>
                <a:cs typeface="Microsoft Sans Serif"/>
              </a:rPr>
              <a:t>geçirin.</a:t>
            </a:r>
            <a:endParaRPr sz="1800">
              <a:latin typeface="Microsoft Sans Serif"/>
              <a:cs typeface="Microsoft Sans Serif"/>
            </a:endParaRPr>
          </a:p>
          <a:p>
            <a:pPr>
              <a:lnSpc>
                <a:spcPct val="100000"/>
              </a:lnSpc>
              <a:spcBef>
                <a:spcPts val="10"/>
              </a:spcBef>
            </a:pPr>
            <a:endParaRPr sz="1900">
              <a:latin typeface="Microsoft Sans Serif"/>
              <a:cs typeface="Microsoft Sans Serif"/>
            </a:endParaRPr>
          </a:p>
          <a:p>
            <a:pPr marR="6350" algn="r">
              <a:lnSpc>
                <a:spcPct val="100000"/>
              </a:lnSpc>
            </a:pPr>
            <a:r>
              <a:rPr sz="1800" spc="-5" dirty="0">
                <a:latin typeface="Microsoft Sans Serif"/>
                <a:cs typeface="Microsoft Sans Serif"/>
              </a:rPr>
              <a:t>Acaba</a:t>
            </a:r>
            <a:r>
              <a:rPr sz="1800" spc="35" dirty="0">
                <a:latin typeface="Microsoft Sans Serif"/>
                <a:cs typeface="Microsoft Sans Serif"/>
              </a:rPr>
              <a:t> </a:t>
            </a:r>
            <a:r>
              <a:rPr sz="1800" spc="-10" dirty="0">
                <a:latin typeface="Microsoft Sans Serif"/>
                <a:cs typeface="Microsoft Sans Serif"/>
              </a:rPr>
              <a:t>verimli</a:t>
            </a:r>
            <a:r>
              <a:rPr sz="1800" spc="35" dirty="0">
                <a:latin typeface="Microsoft Sans Serif"/>
                <a:cs typeface="Microsoft Sans Serif"/>
              </a:rPr>
              <a:t> </a:t>
            </a:r>
            <a:r>
              <a:rPr sz="1800" spc="5" dirty="0">
                <a:latin typeface="Microsoft Sans Serif"/>
                <a:cs typeface="Microsoft Sans Serif"/>
              </a:rPr>
              <a:t>çalışma</a:t>
            </a:r>
            <a:r>
              <a:rPr sz="1800" spc="45" dirty="0">
                <a:latin typeface="Microsoft Sans Serif"/>
                <a:cs typeface="Microsoft Sans Serif"/>
              </a:rPr>
              <a:t> </a:t>
            </a:r>
            <a:r>
              <a:rPr sz="1800" spc="5" dirty="0">
                <a:latin typeface="Microsoft Sans Serif"/>
                <a:cs typeface="Microsoft Sans Serif"/>
              </a:rPr>
              <a:t>yollarını</a:t>
            </a:r>
            <a:r>
              <a:rPr sz="1800" spc="80" dirty="0">
                <a:latin typeface="Microsoft Sans Serif"/>
                <a:cs typeface="Microsoft Sans Serif"/>
              </a:rPr>
              <a:t> </a:t>
            </a:r>
            <a:r>
              <a:rPr sz="1800" spc="-15" dirty="0">
                <a:latin typeface="Microsoft Sans Serif"/>
                <a:cs typeface="Microsoft Sans Serif"/>
              </a:rPr>
              <a:t>biliyor</a:t>
            </a:r>
            <a:r>
              <a:rPr sz="1800" spc="70" dirty="0">
                <a:latin typeface="Microsoft Sans Serif"/>
                <a:cs typeface="Microsoft Sans Serif"/>
              </a:rPr>
              <a:t> </a:t>
            </a:r>
            <a:r>
              <a:rPr sz="1800" dirty="0">
                <a:latin typeface="Microsoft Sans Serif"/>
                <a:cs typeface="Microsoft Sans Serif"/>
              </a:rPr>
              <a:t>ve</a:t>
            </a:r>
            <a:r>
              <a:rPr sz="1800" spc="30" dirty="0">
                <a:latin typeface="Microsoft Sans Serif"/>
                <a:cs typeface="Microsoft Sans Serif"/>
              </a:rPr>
              <a:t> </a:t>
            </a:r>
            <a:r>
              <a:rPr sz="1800" spc="-15" dirty="0">
                <a:latin typeface="Microsoft Sans Serif"/>
                <a:cs typeface="Microsoft Sans Serif"/>
              </a:rPr>
              <a:t>kullanabiliyor</a:t>
            </a:r>
            <a:endParaRPr sz="1800">
              <a:latin typeface="Microsoft Sans Serif"/>
              <a:cs typeface="Microsoft Sans Serif"/>
            </a:endParaRPr>
          </a:p>
          <a:p>
            <a:pPr marR="5080" algn="r">
              <a:lnSpc>
                <a:spcPct val="100000"/>
              </a:lnSpc>
            </a:pPr>
            <a:r>
              <a:rPr sz="1800" spc="-5" dirty="0">
                <a:latin typeface="Microsoft Sans Serif"/>
                <a:cs typeface="Microsoft Sans Serif"/>
              </a:rPr>
              <a:t>musunuz?</a:t>
            </a:r>
            <a:endParaRPr sz="1800">
              <a:latin typeface="Microsoft Sans Serif"/>
              <a:cs typeface="Microsoft Sans Serif"/>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76427" y="449326"/>
            <a:ext cx="7701915" cy="513715"/>
          </a:xfrm>
          <a:prstGeom prst="rect">
            <a:avLst/>
          </a:prstGeom>
        </p:spPr>
        <p:txBody>
          <a:bodyPr vert="horz" wrap="square" lIns="0" tIns="13335" rIns="0" bIns="0" rtlCol="0">
            <a:spAutoFit/>
          </a:bodyPr>
          <a:lstStyle/>
          <a:p>
            <a:pPr marL="12700">
              <a:lnSpc>
                <a:spcPct val="100000"/>
              </a:lnSpc>
              <a:spcBef>
                <a:spcPts val="105"/>
              </a:spcBef>
            </a:pPr>
            <a:r>
              <a:rPr sz="3200" spc="-100" dirty="0"/>
              <a:t>SI</a:t>
            </a:r>
            <a:r>
              <a:rPr sz="3200" spc="-95" dirty="0"/>
              <a:t>N</a:t>
            </a:r>
            <a:r>
              <a:rPr sz="3200" spc="-340" dirty="0"/>
              <a:t>A</a:t>
            </a:r>
            <a:r>
              <a:rPr sz="3200" dirty="0"/>
              <a:t>V</a:t>
            </a:r>
            <a:r>
              <a:rPr sz="3200" spc="-180" dirty="0"/>
              <a:t> </a:t>
            </a:r>
            <a:r>
              <a:rPr sz="3200" spc="-100" dirty="0"/>
              <a:t>K</a:t>
            </a:r>
            <a:r>
              <a:rPr sz="3200" spc="-340" dirty="0"/>
              <a:t>A</a:t>
            </a:r>
            <a:r>
              <a:rPr sz="3200" spc="-100" dirty="0"/>
              <a:t>Y</a:t>
            </a:r>
            <a:r>
              <a:rPr sz="3200" spc="-95" dirty="0"/>
              <a:t>G</a:t>
            </a:r>
            <a:r>
              <a:rPr sz="3200" spc="-100" dirty="0"/>
              <a:t>ISI</a:t>
            </a:r>
            <a:r>
              <a:rPr sz="3200" spc="-95" dirty="0"/>
              <a:t>N</a:t>
            </a:r>
            <a:r>
              <a:rPr sz="3200" dirty="0"/>
              <a:t>I</a:t>
            </a:r>
            <a:r>
              <a:rPr sz="3200" spc="-375" dirty="0"/>
              <a:t> </a:t>
            </a:r>
            <a:r>
              <a:rPr sz="3200" spc="-100" dirty="0"/>
              <a:t>A</a:t>
            </a:r>
            <a:r>
              <a:rPr sz="3200" spc="-155" dirty="0"/>
              <a:t>R</a:t>
            </a:r>
            <a:r>
              <a:rPr sz="3200" spc="-100" dirty="0"/>
              <a:t>TI</a:t>
            </a:r>
            <a:r>
              <a:rPr sz="3200" spc="-95" dirty="0"/>
              <a:t>R</a:t>
            </a:r>
            <a:r>
              <a:rPr sz="3200" spc="-100" dirty="0"/>
              <a:t>A</a:t>
            </a:r>
            <a:r>
              <a:rPr sz="3200" dirty="0"/>
              <a:t>N</a:t>
            </a:r>
            <a:r>
              <a:rPr sz="3200" spc="-204" dirty="0"/>
              <a:t> </a:t>
            </a:r>
            <a:r>
              <a:rPr sz="3200" spc="-95" dirty="0"/>
              <a:t>DÜ</a:t>
            </a:r>
            <a:r>
              <a:rPr sz="3200" spc="-100" dirty="0"/>
              <a:t>Ş</a:t>
            </a:r>
            <a:r>
              <a:rPr sz="3200" spc="-95" dirty="0"/>
              <a:t>ÜNC</a:t>
            </a:r>
            <a:r>
              <a:rPr sz="3200" spc="-110" dirty="0"/>
              <a:t>E</a:t>
            </a:r>
            <a:r>
              <a:rPr sz="3200" spc="-105" dirty="0"/>
              <a:t>L</a:t>
            </a:r>
            <a:r>
              <a:rPr sz="3200" spc="-100" dirty="0"/>
              <a:t>E</a:t>
            </a:r>
            <a:r>
              <a:rPr sz="3200" dirty="0"/>
              <a:t>R</a:t>
            </a:r>
            <a:endParaRPr sz="3200"/>
          </a:p>
        </p:txBody>
      </p:sp>
      <p:sp>
        <p:nvSpPr>
          <p:cNvPr id="3" name="object 3"/>
          <p:cNvSpPr txBox="1">
            <a:spLocks noGrp="1"/>
          </p:cNvSpPr>
          <p:nvPr>
            <p:ph type="body" idx="1"/>
          </p:nvPr>
        </p:nvSpPr>
        <p:spPr>
          <a:prstGeom prst="rect">
            <a:avLst/>
          </a:prstGeom>
        </p:spPr>
        <p:txBody>
          <a:bodyPr vert="horz" wrap="square" lIns="0" tIns="13335" rIns="0" bIns="0" rtlCol="0">
            <a:spAutoFit/>
          </a:bodyPr>
          <a:lstStyle/>
          <a:p>
            <a:pPr marL="246379">
              <a:lnSpc>
                <a:spcPts val="2140"/>
              </a:lnSpc>
              <a:spcBef>
                <a:spcPts val="105"/>
              </a:spcBef>
            </a:pPr>
            <a:r>
              <a:rPr spc="10" dirty="0"/>
              <a:t>Sınava </a:t>
            </a:r>
            <a:r>
              <a:rPr spc="15" dirty="0"/>
              <a:t>hazır</a:t>
            </a:r>
            <a:r>
              <a:rPr spc="-15" dirty="0"/>
              <a:t> </a:t>
            </a:r>
            <a:r>
              <a:rPr spc="-10" dirty="0"/>
              <a:t>değilim.</a:t>
            </a:r>
          </a:p>
          <a:p>
            <a:pPr marL="5883275">
              <a:lnSpc>
                <a:spcPts val="2140"/>
              </a:lnSpc>
            </a:pPr>
            <a:r>
              <a:rPr spc="15" dirty="0"/>
              <a:t>Sınav</a:t>
            </a:r>
            <a:r>
              <a:rPr spc="-5" dirty="0"/>
              <a:t> </a:t>
            </a:r>
            <a:r>
              <a:rPr dirty="0"/>
              <a:t>kötü</a:t>
            </a:r>
            <a:r>
              <a:rPr spc="-30" dirty="0"/>
              <a:t> </a:t>
            </a:r>
            <a:r>
              <a:rPr dirty="0"/>
              <a:t>geçecek.</a:t>
            </a:r>
          </a:p>
          <a:p>
            <a:pPr marL="233679">
              <a:lnSpc>
                <a:spcPct val="100000"/>
              </a:lnSpc>
              <a:spcBef>
                <a:spcPts val="25"/>
              </a:spcBef>
            </a:pPr>
            <a:endParaRPr sz="1750"/>
          </a:p>
          <a:p>
            <a:pPr marL="290830">
              <a:lnSpc>
                <a:spcPct val="100000"/>
              </a:lnSpc>
              <a:spcBef>
                <a:spcPts val="5"/>
              </a:spcBef>
            </a:pPr>
            <a:r>
              <a:rPr spc="-5" dirty="0"/>
              <a:t>Bu</a:t>
            </a:r>
            <a:r>
              <a:rPr spc="25" dirty="0"/>
              <a:t> </a:t>
            </a:r>
            <a:r>
              <a:rPr spc="-10" dirty="0"/>
              <a:t>bilgiler</a:t>
            </a:r>
            <a:r>
              <a:rPr spc="25" dirty="0"/>
              <a:t> </a:t>
            </a:r>
            <a:r>
              <a:rPr dirty="0"/>
              <a:t>çok </a:t>
            </a:r>
            <a:r>
              <a:rPr spc="-5" dirty="0"/>
              <a:t>gereksiz</a:t>
            </a:r>
            <a:r>
              <a:rPr spc="-10" dirty="0"/>
              <a:t> </a:t>
            </a:r>
            <a:r>
              <a:rPr spc="-5" dirty="0"/>
              <a:t>ve</a:t>
            </a:r>
            <a:r>
              <a:rPr spc="25" dirty="0"/>
              <a:t> </a:t>
            </a:r>
            <a:r>
              <a:rPr dirty="0"/>
              <a:t>saçma.</a:t>
            </a:r>
            <a:r>
              <a:rPr spc="-20" dirty="0"/>
              <a:t> </a:t>
            </a:r>
            <a:r>
              <a:rPr dirty="0"/>
              <a:t>Nerede </a:t>
            </a:r>
            <a:r>
              <a:rPr spc="-5" dirty="0"/>
              <a:t>ve</a:t>
            </a:r>
          </a:p>
          <a:p>
            <a:pPr marL="290830">
              <a:lnSpc>
                <a:spcPct val="100000"/>
              </a:lnSpc>
            </a:pPr>
            <a:r>
              <a:rPr spc="-5" dirty="0"/>
              <a:t>ne</a:t>
            </a:r>
            <a:r>
              <a:rPr spc="-10" dirty="0"/>
              <a:t> </a:t>
            </a:r>
            <a:r>
              <a:rPr dirty="0"/>
              <a:t>zaman</a:t>
            </a:r>
            <a:r>
              <a:rPr spc="-20" dirty="0"/>
              <a:t> </a:t>
            </a:r>
            <a:r>
              <a:rPr spc="5" dirty="0"/>
              <a:t>kullanacağım</a:t>
            </a:r>
            <a:r>
              <a:rPr spc="-20" dirty="0"/>
              <a:t> </a:t>
            </a:r>
            <a:r>
              <a:rPr spc="-5" dirty="0"/>
              <a:t>ki?</a:t>
            </a:r>
          </a:p>
          <a:p>
            <a:pPr marL="233679" marR="177165" algn="r">
              <a:lnSpc>
                <a:spcPct val="100000"/>
              </a:lnSpc>
              <a:spcBef>
                <a:spcPts val="844"/>
              </a:spcBef>
            </a:pPr>
            <a:r>
              <a:rPr spc="10" dirty="0"/>
              <a:t>Sınava </a:t>
            </a:r>
            <a:r>
              <a:rPr spc="5" dirty="0"/>
              <a:t>hazırlanmak</a:t>
            </a:r>
            <a:r>
              <a:rPr spc="-25" dirty="0"/>
              <a:t> </a:t>
            </a:r>
            <a:r>
              <a:rPr spc="-10" dirty="0"/>
              <a:t>için</a:t>
            </a:r>
            <a:r>
              <a:rPr spc="10" dirty="0"/>
              <a:t> </a:t>
            </a:r>
            <a:r>
              <a:rPr spc="-5" dirty="0"/>
              <a:t>gerekli</a:t>
            </a:r>
          </a:p>
          <a:p>
            <a:pPr marL="233679" marR="175260" algn="r">
              <a:lnSpc>
                <a:spcPct val="100000"/>
              </a:lnSpc>
            </a:pPr>
            <a:r>
              <a:rPr spc="15" dirty="0"/>
              <a:t>zamanım</a:t>
            </a:r>
            <a:r>
              <a:rPr spc="-50" dirty="0"/>
              <a:t> </a:t>
            </a:r>
            <a:r>
              <a:rPr dirty="0"/>
              <a:t>yok</a:t>
            </a:r>
            <a:r>
              <a:rPr spc="-40" dirty="0"/>
              <a:t> </a:t>
            </a:r>
            <a:r>
              <a:rPr spc="-5" dirty="0"/>
              <a:t>ki.</a:t>
            </a:r>
          </a:p>
          <a:p>
            <a:pPr marL="290830">
              <a:lnSpc>
                <a:spcPct val="100000"/>
              </a:lnSpc>
              <a:spcBef>
                <a:spcPts val="455"/>
              </a:spcBef>
            </a:pPr>
            <a:r>
              <a:rPr spc="5" dirty="0"/>
              <a:t>Sınavlar</a:t>
            </a:r>
            <a:r>
              <a:rPr spc="20" dirty="0"/>
              <a:t> </a:t>
            </a:r>
            <a:r>
              <a:rPr spc="-10" dirty="0"/>
              <a:t>niye</a:t>
            </a:r>
            <a:r>
              <a:rPr spc="20" dirty="0"/>
              <a:t> </a:t>
            </a:r>
            <a:r>
              <a:rPr dirty="0"/>
              <a:t>yapılıyor,</a:t>
            </a:r>
            <a:r>
              <a:rPr spc="20" dirty="0"/>
              <a:t> </a:t>
            </a:r>
            <a:r>
              <a:rPr spc="-5" dirty="0"/>
              <a:t>ne</a:t>
            </a:r>
            <a:r>
              <a:rPr spc="10" dirty="0"/>
              <a:t> </a:t>
            </a:r>
            <a:r>
              <a:rPr dirty="0"/>
              <a:t>gerek</a:t>
            </a:r>
            <a:r>
              <a:rPr spc="-5" dirty="0"/>
              <a:t> </a:t>
            </a:r>
            <a:r>
              <a:rPr dirty="0"/>
              <a:t>var?</a:t>
            </a:r>
          </a:p>
          <a:p>
            <a:pPr marL="233679" marR="5080" algn="r">
              <a:lnSpc>
                <a:spcPct val="100000"/>
              </a:lnSpc>
              <a:spcBef>
                <a:spcPts val="265"/>
              </a:spcBef>
            </a:pPr>
            <a:r>
              <a:rPr dirty="0"/>
              <a:t>Çok</a:t>
            </a:r>
            <a:r>
              <a:rPr spc="5" dirty="0"/>
              <a:t> </a:t>
            </a:r>
            <a:r>
              <a:rPr spc="-5" dirty="0"/>
              <a:t>fazla</a:t>
            </a:r>
            <a:r>
              <a:rPr spc="10" dirty="0"/>
              <a:t> </a:t>
            </a:r>
            <a:r>
              <a:rPr dirty="0"/>
              <a:t>konu</a:t>
            </a:r>
            <a:r>
              <a:rPr spc="-10" dirty="0"/>
              <a:t> </a:t>
            </a:r>
            <a:r>
              <a:rPr spc="-30" dirty="0"/>
              <a:t>var,</a:t>
            </a:r>
            <a:r>
              <a:rPr dirty="0"/>
              <a:t> </a:t>
            </a:r>
            <a:r>
              <a:rPr spc="-5" dirty="0"/>
              <a:t>hangi</a:t>
            </a:r>
            <a:r>
              <a:rPr dirty="0"/>
              <a:t> </a:t>
            </a:r>
            <a:r>
              <a:rPr spc="-10" dirty="0"/>
              <a:t>birine</a:t>
            </a:r>
          </a:p>
          <a:p>
            <a:pPr marL="233679" marR="5080" algn="r">
              <a:lnSpc>
                <a:spcPts val="2030"/>
              </a:lnSpc>
            </a:pPr>
            <a:r>
              <a:rPr dirty="0"/>
              <a:t>hazırlanabilirim</a:t>
            </a:r>
            <a:r>
              <a:rPr spc="-70" dirty="0"/>
              <a:t> </a:t>
            </a:r>
            <a:r>
              <a:rPr spc="-5" dirty="0"/>
              <a:t>ki?</a:t>
            </a:r>
          </a:p>
          <a:p>
            <a:pPr marL="471805">
              <a:lnSpc>
                <a:spcPts val="2030"/>
              </a:lnSpc>
            </a:pPr>
            <a:r>
              <a:rPr dirty="0"/>
              <a:t>Ben</a:t>
            </a:r>
            <a:r>
              <a:rPr spc="5" dirty="0"/>
              <a:t> </a:t>
            </a:r>
            <a:r>
              <a:rPr dirty="0"/>
              <a:t>zaten</a:t>
            </a:r>
            <a:r>
              <a:rPr spc="-10" dirty="0"/>
              <a:t> </a:t>
            </a:r>
            <a:r>
              <a:rPr spc="-5" dirty="0"/>
              <a:t>bu</a:t>
            </a:r>
            <a:r>
              <a:rPr dirty="0"/>
              <a:t> </a:t>
            </a:r>
            <a:r>
              <a:rPr spc="10" dirty="0"/>
              <a:t>konuları</a:t>
            </a:r>
            <a:r>
              <a:rPr spc="-15" dirty="0"/>
              <a:t> </a:t>
            </a:r>
            <a:r>
              <a:rPr spc="5" dirty="0"/>
              <a:t>anlamıyorum.</a:t>
            </a:r>
          </a:p>
        </p:txBody>
      </p:sp>
      <p:sp>
        <p:nvSpPr>
          <p:cNvPr id="4" name="object 4"/>
          <p:cNvSpPr txBox="1"/>
          <p:nvPr/>
        </p:nvSpPr>
        <p:spPr>
          <a:xfrm>
            <a:off x="720953" y="5160009"/>
            <a:ext cx="3063875" cy="636270"/>
          </a:xfrm>
          <a:prstGeom prst="rect">
            <a:avLst/>
          </a:prstGeom>
        </p:spPr>
        <p:txBody>
          <a:bodyPr vert="horz" wrap="square" lIns="0" tIns="12700" rIns="0" bIns="0" rtlCol="0">
            <a:spAutoFit/>
          </a:bodyPr>
          <a:lstStyle/>
          <a:p>
            <a:pPr marL="12700" marR="5080">
              <a:lnSpc>
                <a:spcPct val="100000"/>
              </a:lnSpc>
              <a:spcBef>
                <a:spcPts val="100"/>
              </a:spcBef>
            </a:pPr>
            <a:r>
              <a:rPr sz="2000" dirty="0">
                <a:latin typeface="Microsoft Sans Serif"/>
                <a:cs typeface="Microsoft Sans Serif"/>
              </a:rPr>
              <a:t>Bu</a:t>
            </a:r>
            <a:r>
              <a:rPr sz="2000" spc="-10" dirty="0">
                <a:latin typeface="Microsoft Sans Serif"/>
                <a:cs typeface="Microsoft Sans Serif"/>
              </a:rPr>
              <a:t> </a:t>
            </a:r>
            <a:r>
              <a:rPr sz="2000" spc="-5" dirty="0">
                <a:latin typeface="Microsoft Sans Serif"/>
                <a:cs typeface="Microsoft Sans Serif"/>
              </a:rPr>
              <a:t>bilgiler</a:t>
            </a:r>
            <a:r>
              <a:rPr sz="2000" spc="5" dirty="0">
                <a:latin typeface="Microsoft Sans Serif"/>
                <a:cs typeface="Microsoft Sans Serif"/>
              </a:rPr>
              <a:t> </a:t>
            </a:r>
            <a:r>
              <a:rPr sz="2000" dirty="0">
                <a:latin typeface="Microsoft Sans Serif"/>
                <a:cs typeface="Microsoft Sans Serif"/>
              </a:rPr>
              <a:t>gelecekte</a:t>
            </a:r>
            <a:r>
              <a:rPr sz="2000" spc="-25" dirty="0">
                <a:latin typeface="Microsoft Sans Serif"/>
                <a:cs typeface="Microsoft Sans Serif"/>
              </a:rPr>
              <a:t> </a:t>
            </a:r>
            <a:r>
              <a:rPr sz="2000" spc="-5" dirty="0">
                <a:latin typeface="Microsoft Sans Serif"/>
                <a:cs typeface="Microsoft Sans Serif"/>
              </a:rPr>
              <a:t>benim </a:t>
            </a:r>
            <a:r>
              <a:rPr sz="2000" spc="-515" dirty="0">
                <a:latin typeface="Microsoft Sans Serif"/>
                <a:cs typeface="Microsoft Sans Serif"/>
              </a:rPr>
              <a:t> </a:t>
            </a:r>
            <a:r>
              <a:rPr sz="2000" spc="-10" dirty="0">
                <a:latin typeface="Microsoft Sans Serif"/>
                <a:cs typeface="Microsoft Sans Serif"/>
              </a:rPr>
              <a:t>işime</a:t>
            </a:r>
            <a:r>
              <a:rPr sz="2000" spc="5" dirty="0">
                <a:latin typeface="Microsoft Sans Serif"/>
                <a:cs typeface="Microsoft Sans Serif"/>
              </a:rPr>
              <a:t> </a:t>
            </a:r>
            <a:r>
              <a:rPr sz="2000" dirty="0">
                <a:latin typeface="Microsoft Sans Serif"/>
                <a:cs typeface="Microsoft Sans Serif"/>
              </a:rPr>
              <a:t>yaramaz.</a:t>
            </a:r>
            <a:endParaRPr sz="2000">
              <a:latin typeface="Microsoft Sans Serif"/>
              <a:cs typeface="Microsoft Sans Serif"/>
            </a:endParaRPr>
          </a:p>
        </p:txBody>
      </p:sp>
      <p:sp>
        <p:nvSpPr>
          <p:cNvPr id="5" name="object 5"/>
          <p:cNvSpPr txBox="1"/>
          <p:nvPr/>
        </p:nvSpPr>
        <p:spPr>
          <a:xfrm>
            <a:off x="4926838" y="4986273"/>
            <a:ext cx="3807460" cy="635635"/>
          </a:xfrm>
          <a:prstGeom prst="rect">
            <a:avLst/>
          </a:prstGeom>
        </p:spPr>
        <p:txBody>
          <a:bodyPr vert="horz" wrap="square" lIns="0" tIns="12700" rIns="0" bIns="0" rtlCol="0">
            <a:spAutoFit/>
          </a:bodyPr>
          <a:lstStyle/>
          <a:p>
            <a:pPr marR="5715" algn="r">
              <a:lnSpc>
                <a:spcPct val="100000"/>
              </a:lnSpc>
              <a:spcBef>
                <a:spcPts val="100"/>
              </a:spcBef>
            </a:pPr>
            <a:r>
              <a:rPr sz="2000" dirty="0">
                <a:latin typeface="Microsoft Sans Serif"/>
                <a:cs typeface="Microsoft Sans Serif"/>
              </a:rPr>
              <a:t>Bu</a:t>
            </a:r>
            <a:r>
              <a:rPr sz="2000" spc="15" dirty="0">
                <a:latin typeface="Microsoft Sans Serif"/>
                <a:cs typeface="Microsoft Sans Serif"/>
              </a:rPr>
              <a:t> </a:t>
            </a:r>
            <a:r>
              <a:rPr sz="2000" spc="10" dirty="0">
                <a:latin typeface="Microsoft Sans Serif"/>
                <a:cs typeface="Microsoft Sans Serif"/>
              </a:rPr>
              <a:t>konuları</a:t>
            </a:r>
            <a:r>
              <a:rPr sz="2000" spc="-10" dirty="0">
                <a:latin typeface="Microsoft Sans Serif"/>
                <a:cs typeface="Microsoft Sans Serif"/>
              </a:rPr>
              <a:t> </a:t>
            </a:r>
            <a:r>
              <a:rPr sz="2000" dirty="0">
                <a:latin typeface="Microsoft Sans Serif"/>
                <a:cs typeface="Microsoft Sans Serif"/>
              </a:rPr>
              <a:t>anlayamıyorum,</a:t>
            </a:r>
            <a:r>
              <a:rPr sz="2000" spc="-5" dirty="0">
                <a:latin typeface="Microsoft Sans Serif"/>
                <a:cs typeface="Microsoft Sans Serif"/>
              </a:rPr>
              <a:t> </a:t>
            </a:r>
            <a:r>
              <a:rPr sz="2000" spc="-10" dirty="0">
                <a:latin typeface="Microsoft Sans Serif"/>
                <a:cs typeface="Microsoft Sans Serif"/>
              </a:rPr>
              <a:t>aptal</a:t>
            </a:r>
            <a:endParaRPr sz="2000">
              <a:latin typeface="Microsoft Sans Serif"/>
              <a:cs typeface="Microsoft Sans Serif"/>
            </a:endParaRPr>
          </a:p>
          <a:p>
            <a:pPr marR="5080" algn="r">
              <a:lnSpc>
                <a:spcPct val="100000"/>
              </a:lnSpc>
            </a:pPr>
            <a:r>
              <a:rPr sz="2000" spc="10" dirty="0">
                <a:latin typeface="Microsoft Sans Serif"/>
                <a:cs typeface="Microsoft Sans Serif"/>
              </a:rPr>
              <a:t>olmalıyım</a:t>
            </a:r>
            <a:endParaRPr sz="2000">
              <a:latin typeface="Microsoft Sans Serif"/>
              <a:cs typeface="Microsoft Sans Serif"/>
            </a:endParaRPr>
          </a:p>
        </p:txBody>
      </p:sp>
      <p:sp>
        <p:nvSpPr>
          <p:cNvPr id="6" name="object 6"/>
          <p:cNvSpPr txBox="1"/>
          <p:nvPr/>
        </p:nvSpPr>
        <p:spPr>
          <a:xfrm>
            <a:off x="3612260" y="5976924"/>
            <a:ext cx="4328160" cy="330835"/>
          </a:xfrm>
          <a:prstGeom prst="rect">
            <a:avLst/>
          </a:prstGeom>
        </p:spPr>
        <p:txBody>
          <a:bodyPr vert="horz" wrap="square" lIns="0" tIns="12700" rIns="0" bIns="0" rtlCol="0">
            <a:spAutoFit/>
          </a:bodyPr>
          <a:lstStyle/>
          <a:p>
            <a:pPr marL="12700">
              <a:lnSpc>
                <a:spcPct val="100000"/>
              </a:lnSpc>
              <a:spcBef>
                <a:spcPts val="100"/>
              </a:spcBef>
            </a:pPr>
            <a:r>
              <a:rPr sz="2000" spc="-10" dirty="0">
                <a:latin typeface="Microsoft Sans Serif"/>
                <a:cs typeface="Microsoft Sans Serif"/>
              </a:rPr>
              <a:t>Biliyorum</a:t>
            </a:r>
            <a:r>
              <a:rPr sz="2000" spc="15" dirty="0">
                <a:latin typeface="Microsoft Sans Serif"/>
                <a:cs typeface="Microsoft Sans Serif"/>
              </a:rPr>
              <a:t> </a:t>
            </a:r>
            <a:r>
              <a:rPr sz="2000" spc="-5" dirty="0">
                <a:latin typeface="Microsoft Sans Serif"/>
                <a:cs typeface="Microsoft Sans Serif"/>
              </a:rPr>
              <a:t>bu</a:t>
            </a:r>
            <a:r>
              <a:rPr sz="2000" spc="5" dirty="0">
                <a:latin typeface="Microsoft Sans Serif"/>
                <a:cs typeface="Microsoft Sans Serif"/>
              </a:rPr>
              <a:t> </a:t>
            </a:r>
            <a:r>
              <a:rPr sz="2000" spc="10" dirty="0">
                <a:latin typeface="Microsoft Sans Serif"/>
                <a:cs typeface="Microsoft Sans Serif"/>
              </a:rPr>
              <a:t>sınavda</a:t>
            </a:r>
            <a:r>
              <a:rPr sz="2000" spc="-5" dirty="0">
                <a:latin typeface="Microsoft Sans Serif"/>
                <a:cs typeface="Microsoft Sans Serif"/>
              </a:rPr>
              <a:t> </a:t>
            </a:r>
            <a:r>
              <a:rPr sz="2000" spc="20" dirty="0">
                <a:latin typeface="Microsoft Sans Serif"/>
                <a:cs typeface="Microsoft Sans Serif"/>
              </a:rPr>
              <a:t>başarılı</a:t>
            </a:r>
            <a:r>
              <a:rPr sz="2000" spc="-20" dirty="0">
                <a:latin typeface="Microsoft Sans Serif"/>
                <a:cs typeface="Microsoft Sans Serif"/>
              </a:rPr>
              <a:t> </a:t>
            </a:r>
            <a:r>
              <a:rPr sz="2000" spc="-5" dirty="0">
                <a:latin typeface="Microsoft Sans Serif"/>
                <a:cs typeface="Microsoft Sans Serif"/>
              </a:rPr>
              <a:t>olamam.</a:t>
            </a:r>
            <a:endParaRPr sz="2000">
              <a:latin typeface="Microsoft Sans Serif"/>
              <a:cs typeface="Microsoft Sans Serif"/>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90064" y="449326"/>
            <a:ext cx="4439920" cy="513715"/>
          </a:xfrm>
          <a:prstGeom prst="rect">
            <a:avLst/>
          </a:prstGeom>
        </p:spPr>
        <p:txBody>
          <a:bodyPr vert="horz" wrap="square" lIns="0" tIns="13335" rIns="0" bIns="0" rtlCol="0">
            <a:spAutoFit/>
          </a:bodyPr>
          <a:lstStyle/>
          <a:p>
            <a:pPr marL="12700">
              <a:lnSpc>
                <a:spcPct val="100000"/>
              </a:lnSpc>
              <a:spcBef>
                <a:spcPts val="105"/>
              </a:spcBef>
            </a:pPr>
            <a:r>
              <a:rPr sz="3200" spc="-340" dirty="0"/>
              <a:t>Y</a:t>
            </a:r>
            <a:r>
              <a:rPr sz="3200" spc="-100" dirty="0"/>
              <a:t>A</a:t>
            </a:r>
            <a:r>
              <a:rPr sz="3200" spc="-95" dirty="0"/>
              <a:t>R</a:t>
            </a:r>
            <a:r>
              <a:rPr sz="3200" spc="-100" dirty="0"/>
              <a:t>A</a:t>
            </a:r>
            <a:r>
              <a:rPr sz="3200" spc="-95" dirty="0"/>
              <a:t>R</a:t>
            </a:r>
            <a:r>
              <a:rPr sz="3200" spc="-105" dirty="0"/>
              <a:t>L</a:t>
            </a:r>
            <a:r>
              <a:rPr sz="3200" dirty="0"/>
              <a:t>I</a:t>
            </a:r>
            <a:r>
              <a:rPr sz="3200" spc="-195" dirty="0"/>
              <a:t> </a:t>
            </a:r>
            <a:r>
              <a:rPr sz="3200" spc="-95" dirty="0"/>
              <a:t>DÜ</a:t>
            </a:r>
            <a:r>
              <a:rPr sz="3200" spc="-100" dirty="0"/>
              <a:t>Ş</a:t>
            </a:r>
            <a:r>
              <a:rPr sz="3200" spc="-95" dirty="0"/>
              <a:t>ÜNC</a:t>
            </a:r>
            <a:r>
              <a:rPr sz="3200" spc="-100" dirty="0"/>
              <a:t>E</a:t>
            </a:r>
            <a:r>
              <a:rPr sz="3200" spc="-114" dirty="0"/>
              <a:t>L</a:t>
            </a:r>
            <a:r>
              <a:rPr sz="3200" spc="-100" dirty="0"/>
              <a:t>E</a:t>
            </a:r>
            <a:r>
              <a:rPr sz="3200" dirty="0"/>
              <a:t>R</a:t>
            </a:r>
            <a:endParaRPr sz="3200"/>
          </a:p>
        </p:txBody>
      </p:sp>
      <p:sp>
        <p:nvSpPr>
          <p:cNvPr id="3" name="object 3"/>
          <p:cNvSpPr txBox="1"/>
          <p:nvPr/>
        </p:nvSpPr>
        <p:spPr>
          <a:xfrm>
            <a:off x="330200" y="1266571"/>
            <a:ext cx="8519795" cy="5186045"/>
          </a:xfrm>
          <a:prstGeom prst="rect">
            <a:avLst/>
          </a:prstGeom>
        </p:spPr>
        <p:txBody>
          <a:bodyPr vert="horz" wrap="square" lIns="0" tIns="12700" rIns="0" bIns="0" rtlCol="0">
            <a:spAutoFit/>
          </a:bodyPr>
          <a:lstStyle/>
          <a:p>
            <a:pPr marL="12700" marR="3796029">
              <a:lnSpc>
                <a:spcPct val="100000"/>
              </a:lnSpc>
              <a:spcBef>
                <a:spcPts val="100"/>
              </a:spcBef>
            </a:pPr>
            <a:r>
              <a:rPr sz="1800" spc="-35" dirty="0">
                <a:latin typeface="Microsoft Sans Serif"/>
                <a:cs typeface="Microsoft Sans Serif"/>
              </a:rPr>
              <a:t>Yeterli</a:t>
            </a:r>
            <a:r>
              <a:rPr sz="1800" spc="20" dirty="0">
                <a:latin typeface="Microsoft Sans Serif"/>
                <a:cs typeface="Microsoft Sans Serif"/>
              </a:rPr>
              <a:t> </a:t>
            </a:r>
            <a:r>
              <a:rPr sz="1800" spc="15" dirty="0">
                <a:latin typeface="Microsoft Sans Serif"/>
                <a:cs typeface="Microsoft Sans Serif"/>
              </a:rPr>
              <a:t>zamanımın</a:t>
            </a:r>
            <a:r>
              <a:rPr sz="1800" spc="35" dirty="0">
                <a:latin typeface="Microsoft Sans Serif"/>
                <a:cs typeface="Microsoft Sans Serif"/>
              </a:rPr>
              <a:t> </a:t>
            </a:r>
            <a:r>
              <a:rPr sz="1800" spc="15" dirty="0">
                <a:latin typeface="Microsoft Sans Serif"/>
                <a:cs typeface="Microsoft Sans Serif"/>
              </a:rPr>
              <a:t>olmadığı</a:t>
            </a:r>
            <a:r>
              <a:rPr sz="1800" spc="40" dirty="0">
                <a:latin typeface="Microsoft Sans Serif"/>
                <a:cs typeface="Microsoft Sans Serif"/>
              </a:rPr>
              <a:t> </a:t>
            </a:r>
            <a:r>
              <a:rPr sz="1800" spc="-5" dirty="0">
                <a:latin typeface="Microsoft Sans Serif"/>
                <a:cs typeface="Microsoft Sans Serif"/>
              </a:rPr>
              <a:t>doğru</a:t>
            </a:r>
            <a:r>
              <a:rPr sz="1800" spc="20" dirty="0">
                <a:latin typeface="Microsoft Sans Serif"/>
                <a:cs typeface="Microsoft Sans Serif"/>
              </a:rPr>
              <a:t> </a:t>
            </a:r>
            <a:r>
              <a:rPr sz="1800" dirty="0">
                <a:latin typeface="Microsoft Sans Serif"/>
                <a:cs typeface="Microsoft Sans Serif"/>
              </a:rPr>
              <a:t>,</a:t>
            </a:r>
            <a:r>
              <a:rPr sz="1800" spc="15" dirty="0">
                <a:latin typeface="Microsoft Sans Serif"/>
                <a:cs typeface="Microsoft Sans Serif"/>
              </a:rPr>
              <a:t> </a:t>
            </a:r>
            <a:r>
              <a:rPr sz="1800" spc="-10" dirty="0">
                <a:latin typeface="Microsoft Sans Serif"/>
                <a:cs typeface="Microsoft Sans Serif"/>
              </a:rPr>
              <a:t>ancak</a:t>
            </a:r>
            <a:r>
              <a:rPr sz="1800" spc="30" dirty="0">
                <a:latin typeface="Microsoft Sans Serif"/>
                <a:cs typeface="Microsoft Sans Serif"/>
              </a:rPr>
              <a:t> </a:t>
            </a:r>
            <a:r>
              <a:rPr sz="1800" spc="-10" dirty="0">
                <a:latin typeface="Microsoft Sans Serif"/>
                <a:cs typeface="Microsoft Sans Serif"/>
              </a:rPr>
              <a:t>olan </a:t>
            </a:r>
            <a:r>
              <a:rPr sz="1800" spc="-465" dirty="0">
                <a:latin typeface="Microsoft Sans Serif"/>
                <a:cs typeface="Microsoft Sans Serif"/>
              </a:rPr>
              <a:t> </a:t>
            </a:r>
            <a:r>
              <a:rPr sz="1800" spc="15" dirty="0">
                <a:latin typeface="Microsoft Sans Serif"/>
                <a:cs typeface="Microsoft Sans Serif"/>
              </a:rPr>
              <a:t>zamanımı</a:t>
            </a:r>
            <a:r>
              <a:rPr sz="1800" spc="35" dirty="0">
                <a:latin typeface="Microsoft Sans Serif"/>
                <a:cs typeface="Microsoft Sans Serif"/>
              </a:rPr>
              <a:t> </a:t>
            </a:r>
            <a:r>
              <a:rPr sz="1800" spc="-5" dirty="0">
                <a:latin typeface="Microsoft Sans Serif"/>
                <a:cs typeface="Microsoft Sans Serif"/>
              </a:rPr>
              <a:t>en</a:t>
            </a:r>
            <a:r>
              <a:rPr sz="1800" spc="5" dirty="0">
                <a:latin typeface="Microsoft Sans Serif"/>
                <a:cs typeface="Microsoft Sans Serif"/>
              </a:rPr>
              <a:t> </a:t>
            </a:r>
            <a:r>
              <a:rPr sz="1800" spc="-10" dirty="0">
                <a:latin typeface="Microsoft Sans Serif"/>
                <a:cs typeface="Microsoft Sans Serif"/>
              </a:rPr>
              <a:t>etkili</a:t>
            </a:r>
            <a:r>
              <a:rPr sz="1800" spc="25" dirty="0">
                <a:latin typeface="Microsoft Sans Serif"/>
                <a:cs typeface="Microsoft Sans Serif"/>
              </a:rPr>
              <a:t> </a:t>
            </a:r>
            <a:r>
              <a:rPr sz="1800" spc="-10" dirty="0">
                <a:latin typeface="Microsoft Sans Serif"/>
                <a:cs typeface="Microsoft Sans Serif"/>
              </a:rPr>
              <a:t>şekilde</a:t>
            </a:r>
            <a:r>
              <a:rPr sz="1800" spc="25" dirty="0">
                <a:latin typeface="Microsoft Sans Serif"/>
                <a:cs typeface="Microsoft Sans Serif"/>
              </a:rPr>
              <a:t> </a:t>
            </a:r>
            <a:r>
              <a:rPr sz="1800" spc="10" dirty="0">
                <a:latin typeface="Microsoft Sans Serif"/>
                <a:cs typeface="Microsoft Sans Serif"/>
              </a:rPr>
              <a:t>nasıl</a:t>
            </a:r>
            <a:r>
              <a:rPr sz="1800" spc="35" dirty="0">
                <a:latin typeface="Microsoft Sans Serif"/>
                <a:cs typeface="Microsoft Sans Serif"/>
              </a:rPr>
              <a:t> </a:t>
            </a:r>
            <a:r>
              <a:rPr sz="1800" spc="-10" dirty="0">
                <a:latin typeface="Microsoft Sans Serif"/>
                <a:cs typeface="Microsoft Sans Serif"/>
              </a:rPr>
              <a:t>kullanabilirim?</a:t>
            </a:r>
            <a:endParaRPr sz="1800">
              <a:latin typeface="Microsoft Sans Serif"/>
              <a:cs typeface="Microsoft Sans Serif"/>
            </a:endParaRPr>
          </a:p>
          <a:p>
            <a:pPr marL="5252720">
              <a:lnSpc>
                <a:spcPct val="100000"/>
              </a:lnSpc>
              <a:spcBef>
                <a:spcPts val="40"/>
              </a:spcBef>
            </a:pPr>
            <a:r>
              <a:rPr sz="1800" dirty="0">
                <a:latin typeface="Microsoft Sans Serif"/>
                <a:cs typeface="Microsoft Sans Serif"/>
              </a:rPr>
              <a:t>Dünyanın</a:t>
            </a:r>
            <a:r>
              <a:rPr sz="1800" spc="60" dirty="0">
                <a:latin typeface="Microsoft Sans Serif"/>
                <a:cs typeface="Microsoft Sans Serif"/>
              </a:rPr>
              <a:t> </a:t>
            </a:r>
            <a:r>
              <a:rPr sz="1800" spc="-5" dirty="0">
                <a:latin typeface="Microsoft Sans Serif"/>
                <a:cs typeface="Microsoft Sans Serif"/>
              </a:rPr>
              <a:t>sonu</a:t>
            </a:r>
            <a:r>
              <a:rPr sz="1800" spc="25" dirty="0">
                <a:latin typeface="Microsoft Sans Serif"/>
                <a:cs typeface="Microsoft Sans Serif"/>
              </a:rPr>
              <a:t> </a:t>
            </a:r>
            <a:r>
              <a:rPr sz="1800" spc="-10" dirty="0">
                <a:latin typeface="Microsoft Sans Serif"/>
                <a:cs typeface="Microsoft Sans Serif"/>
              </a:rPr>
              <a:t>değil,</a:t>
            </a:r>
            <a:r>
              <a:rPr sz="1800" spc="30" dirty="0">
                <a:latin typeface="Microsoft Sans Serif"/>
                <a:cs typeface="Microsoft Sans Serif"/>
              </a:rPr>
              <a:t> </a:t>
            </a:r>
            <a:r>
              <a:rPr sz="1800" spc="-10" dirty="0">
                <a:latin typeface="Microsoft Sans Serif"/>
                <a:cs typeface="Microsoft Sans Serif"/>
              </a:rPr>
              <a:t>telafisi</a:t>
            </a:r>
            <a:r>
              <a:rPr sz="1800" spc="30" dirty="0">
                <a:latin typeface="Microsoft Sans Serif"/>
                <a:cs typeface="Microsoft Sans Serif"/>
              </a:rPr>
              <a:t> </a:t>
            </a:r>
            <a:r>
              <a:rPr sz="1800" spc="-5" dirty="0">
                <a:latin typeface="Microsoft Sans Serif"/>
                <a:cs typeface="Microsoft Sans Serif"/>
              </a:rPr>
              <a:t>var</a:t>
            </a:r>
            <a:endParaRPr sz="1800">
              <a:latin typeface="Microsoft Sans Serif"/>
              <a:cs typeface="Microsoft Sans Serif"/>
            </a:endParaRPr>
          </a:p>
          <a:p>
            <a:pPr>
              <a:lnSpc>
                <a:spcPct val="100000"/>
              </a:lnSpc>
            </a:pPr>
            <a:endParaRPr sz="2000">
              <a:latin typeface="Microsoft Sans Serif"/>
              <a:cs typeface="Microsoft Sans Serif"/>
            </a:endParaRPr>
          </a:p>
          <a:p>
            <a:pPr>
              <a:lnSpc>
                <a:spcPct val="100000"/>
              </a:lnSpc>
              <a:spcBef>
                <a:spcPts val="55"/>
              </a:spcBef>
            </a:pPr>
            <a:endParaRPr sz="2150">
              <a:latin typeface="Microsoft Sans Serif"/>
              <a:cs typeface="Microsoft Sans Serif"/>
            </a:endParaRPr>
          </a:p>
          <a:p>
            <a:pPr marL="192405" marR="2999105">
              <a:lnSpc>
                <a:spcPct val="100000"/>
              </a:lnSpc>
            </a:pPr>
            <a:r>
              <a:rPr sz="1800" spc="5" dirty="0">
                <a:latin typeface="Microsoft Sans Serif"/>
                <a:cs typeface="Microsoft Sans Serif"/>
              </a:rPr>
              <a:t>Başarırsam</a:t>
            </a:r>
            <a:r>
              <a:rPr sz="1800" spc="30" dirty="0">
                <a:latin typeface="Microsoft Sans Serif"/>
                <a:cs typeface="Microsoft Sans Serif"/>
              </a:rPr>
              <a:t> </a:t>
            </a:r>
            <a:r>
              <a:rPr sz="1800" spc="10" dirty="0">
                <a:latin typeface="Microsoft Sans Serif"/>
                <a:cs typeface="Microsoft Sans Serif"/>
              </a:rPr>
              <a:t>hayatımın</a:t>
            </a:r>
            <a:r>
              <a:rPr sz="1800" spc="60" dirty="0">
                <a:latin typeface="Microsoft Sans Serif"/>
                <a:cs typeface="Microsoft Sans Serif"/>
              </a:rPr>
              <a:t> </a:t>
            </a:r>
            <a:r>
              <a:rPr sz="1800" spc="-10" dirty="0">
                <a:latin typeface="Microsoft Sans Serif"/>
                <a:cs typeface="Microsoft Sans Serif"/>
              </a:rPr>
              <a:t>önemli</a:t>
            </a:r>
            <a:r>
              <a:rPr sz="1800" spc="35" dirty="0">
                <a:latin typeface="Microsoft Sans Serif"/>
                <a:cs typeface="Microsoft Sans Serif"/>
              </a:rPr>
              <a:t> </a:t>
            </a:r>
            <a:r>
              <a:rPr sz="1800" spc="-10" dirty="0">
                <a:latin typeface="Microsoft Sans Serif"/>
                <a:cs typeface="Microsoft Sans Serif"/>
              </a:rPr>
              <a:t>bir</a:t>
            </a:r>
            <a:r>
              <a:rPr sz="1800" spc="15" dirty="0">
                <a:latin typeface="Microsoft Sans Serif"/>
                <a:cs typeface="Microsoft Sans Serif"/>
              </a:rPr>
              <a:t> </a:t>
            </a:r>
            <a:r>
              <a:rPr sz="1800" spc="-10" dirty="0">
                <a:latin typeface="Microsoft Sans Serif"/>
                <a:cs typeface="Microsoft Sans Serif"/>
              </a:rPr>
              <a:t>dönüm</a:t>
            </a:r>
            <a:r>
              <a:rPr sz="1800" spc="30" dirty="0">
                <a:latin typeface="Microsoft Sans Serif"/>
                <a:cs typeface="Microsoft Sans Serif"/>
              </a:rPr>
              <a:t> </a:t>
            </a:r>
            <a:r>
              <a:rPr sz="1800" spc="15" dirty="0">
                <a:latin typeface="Microsoft Sans Serif"/>
                <a:cs typeface="Microsoft Sans Serif"/>
              </a:rPr>
              <a:t>noktasını </a:t>
            </a:r>
            <a:r>
              <a:rPr sz="1800" spc="20" dirty="0">
                <a:latin typeface="Microsoft Sans Serif"/>
                <a:cs typeface="Microsoft Sans Serif"/>
              </a:rPr>
              <a:t> </a:t>
            </a:r>
            <a:r>
              <a:rPr sz="1800" spc="5" dirty="0">
                <a:latin typeface="Microsoft Sans Serif"/>
                <a:cs typeface="Microsoft Sans Serif"/>
              </a:rPr>
              <a:t>aşacağım.</a:t>
            </a:r>
            <a:r>
              <a:rPr sz="1800" spc="35" dirty="0">
                <a:latin typeface="Microsoft Sans Serif"/>
                <a:cs typeface="Microsoft Sans Serif"/>
              </a:rPr>
              <a:t> </a:t>
            </a:r>
            <a:r>
              <a:rPr sz="1800" spc="15" dirty="0">
                <a:latin typeface="Microsoft Sans Serif"/>
                <a:cs typeface="Microsoft Sans Serif"/>
              </a:rPr>
              <a:t>Başarısız</a:t>
            </a:r>
            <a:r>
              <a:rPr sz="1800" spc="40" dirty="0">
                <a:latin typeface="Microsoft Sans Serif"/>
                <a:cs typeface="Microsoft Sans Serif"/>
              </a:rPr>
              <a:t> </a:t>
            </a:r>
            <a:r>
              <a:rPr sz="1800" spc="-10" dirty="0">
                <a:latin typeface="Microsoft Sans Serif"/>
                <a:cs typeface="Microsoft Sans Serif"/>
              </a:rPr>
              <a:t>olmam</a:t>
            </a:r>
            <a:r>
              <a:rPr sz="1800" spc="25" dirty="0">
                <a:latin typeface="Microsoft Sans Serif"/>
                <a:cs typeface="Microsoft Sans Serif"/>
              </a:rPr>
              <a:t> </a:t>
            </a:r>
            <a:r>
              <a:rPr sz="1800" spc="-5" dirty="0">
                <a:latin typeface="Microsoft Sans Serif"/>
                <a:cs typeface="Microsoft Sans Serif"/>
              </a:rPr>
              <a:t>tembel</a:t>
            </a:r>
            <a:r>
              <a:rPr sz="1800" spc="5" dirty="0">
                <a:latin typeface="Microsoft Sans Serif"/>
                <a:cs typeface="Microsoft Sans Serif"/>
              </a:rPr>
              <a:t> </a:t>
            </a:r>
            <a:r>
              <a:rPr sz="1800" dirty="0">
                <a:latin typeface="Microsoft Sans Serif"/>
                <a:cs typeface="Microsoft Sans Serif"/>
              </a:rPr>
              <a:t>ve</a:t>
            </a:r>
            <a:r>
              <a:rPr sz="1800" spc="15" dirty="0">
                <a:latin typeface="Microsoft Sans Serif"/>
                <a:cs typeface="Microsoft Sans Serif"/>
              </a:rPr>
              <a:t> </a:t>
            </a:r>
            <a:r>
              <a:rPr sz="1800" spc="-5" dirty="0">
                <a:latin typeface="Microsoft Sans Serif"/>
                <a:cs typeface="Microsoft Sans Serif"/>
              </a:rPr>
              <a:t>beceriksiz </a:t>
            </a:r>
            <a:r>
              <a:rPr sz="1800" dirty="0">
                <a:latin typeface="Microsoft Sans Serif"/>
                <a:cs typeface="Microsoft Sans Serif"/>
              </a:rPr>
              <a:t> </a:t>
            </a:r>
            <a:r>
              <a:rPr sz="1800" spc="-10" dirty="0">
                <a:latin typeface="Microsoft Sans Serif"/>
                <a:cs typeface="Microsoft Sans Serif"/>
              </a:rPr>
              <a:t>olduğumu</a:t>
            </a:r>
            <a:r>
              <a:rPr sz="1800" spc="45" dirty="0">
                <a:latin typeface="Microsoft Sans Serif"/>
                <a:cs typeface="Microsoft Sans Serif"/>
              </a:rPr>
              <a:t> </a:t>
            </a:r>
            <a:r>
              <a:rPr sz="1800" spc="-5" dirty="0">
                <a:latin typeface="Microsoft Sans Serif"/>
                <a:cs typeface="Microsoft Sans Serif"/>
              </a:rPr>
              <a:t>göstermez.</a:t>
            </a:r>
            <a:r>
              <a:rPr sz="1800" spc="25" dirty="0">
                <a:latin typeface="Microsoft Sans Serif"/>
                <a:cs typeface="Microsoft Sans Serif"/>
              </a:rPr>
              <a:t> </a:t>
            </a:r>
            <a:r>
              <a:rPr sz="1800" spc="-5" dirty="0">
                <a:latin typeface="Microsoft Sans Serif"/>
                <a:cs typeface="Microsoft Sans Serif"/>
              </a:rPr>
              <a:t>Daha</a:t>
            </a:r>
            <a:r>
              <a:rPr sz="1800" spc="35" dirty="0">
                <a:latin typeface="Microsoft Sans Serif"/>
                <a:cs typeface="Microsoft Sans Serif"/>
              </a:rPr>
              <a:t> </a:t>
            </a:r>
            <a:r>
              <a:rPr sz="1800" spc="-5" dirty="0">
                <a:latin typeface="Microsoft Sans Serif"/>
                <a:cs typeface="Microsoft Sans Serif"/>
              </a:rPr>
              <a:t>fazla</a:t>
            </a:r>
            <a:r>
              <a:rPr sz="1800" spc="30" dirty="0">
                <a:latin typeface="Microsoft Sans Serif"/>
                <a:cs typeface="Microsoft Sans Serif"/>
              </a:rPr>
              <a:t> </a:t>
            </a:r>
            <a:r>
              <a:rPr sz="1800" spc="5" dirty="0">
                <a:latin typeface="Microsoft Sans Serif"/>
                <a:cs typeface="Microsoft Sans Serif"/>
              </a:rPr>
              <a:t>çalışmam</a:t>
            </a:r>
            <a:r>
              <a:rPr sz="1800" spc="40" dirty="0">
                <a:latin typeface="Microsoft Sans Serif"/>
                <a:cs typeface="Microsoft Sans Serif"/>
              </a:rPr>
              <a:t> </a:t>
            </a:r>
            <a:r>
              <a:rPr sz="1800" spc="-10" dirty="0">
                <a:latin typeface="Microsoft Sans Serif"/>
                <a:cs typeface="Microsoft Sans Serif"/>
              </a:rPr>
              <a:t>gerektiği </a:t>
            </a:r>
            <a:r>
              <a:rPr sz="1800" spc="-465" dirty="0">
                <a:latin typeface="Microsoft Sans Serif"/>
                <a:cs typeface="Microsoft Sans Serif"/>
              </a:rPr>
              <a:t> </a:t>
            </a:r>
            <a:r>
              <a:rPr sz="1800" dirty="0">
                <a:latin typeface="Microsoft Sans Serif"/>
                <a:cs typeface="Microsoft Sans Serif"/>
              </a:rPr>
              <a:t>anlamına</a:t>
            </a:r>
            <a:r>
              <a:rPr sz="1800" spc="35" dirty="0">
                <a:latin typeface="Microsoft Sans Serif"/>
                <a:cs typeface="Microsoft Sans Serif"/>
              </a:rPr>
              <a:t> </a:t>
            </a:r>
            <a:r>
              <a:rPr sz="1800" spc="-10" dirty="0">
                <a:latin typeface="Microsoft Sans Serif"/>
                <a:cs typeface="Microsoft Sans Serif"/>
              </a:rPr>
              <a:t>gelir</a:t>
            </a:r>
            <a:endParaRPr sz="1800">
              <a:latin typeface="Microsoft Sans Serif"/>
              <a:cs typeface="Microsoft Sans Serif"/>
            </a:endParaRPr>
          </a:p>
          <a:p>
            <a:pPr marL="5032375" marR="5080" indent="-635635">
              <a:lnSpc>
                <a:spcPct val="100000"/>
              </a:lnSpc>
              <a:spcBef>
                <a:spcPts val="735"/>
              </a:spcBef>
            </a:pPr>
            <a:r>
              <a:rPr sz="1800" spc="-20" dirty="0">
                <a:latin typeface="Microsoft Sans Serif"/>
                <a:cs typeface="Microsoft Sans Serif"/>
              </a:rPr>
              <a:t>Yapabildiğimin</a:t>
            </a:r>
            <a:r>
              <a:rPr sz="1800" spc="60" dirty="0">
                <a:latin typeface="Microsoft Sans Serif"/>
                <a:cs typeface="Microsoft Sans Serif"/>
              </a:rPr>
              <a:t> </a:t>
            </a:r>
            <a:r>
              <a:rPr sz="1800" spc="-5" dirty="0">
                <a:latin typeface="Microsoft Sans Serif"/>
                <a:cs typeface="Microsoft Sans Serif"/>
              </a:rPr>
              <a:t>en</a:t>
            </a:r>
            <a:r>
              <a:rPr sz="1800" spc="5" dirty="0">
                <a:latin typeface="Microsoft Sans Serif"/>
                <a:cs typeface="Microsoft Sans Serif"/>
              </a:rPr>
              <a:t> </a:t>
            </a:r>
            <a:r>
              <a:rPr sz="1800" spc="-15" dirty="0">
                <a:latin typeface="Microsoft Sans Serif"/>
                <a:cs typeface="Microsoft Sans Serif"/>
              </a:rPr>
              <a:t>iyisini</a:t>
            </a:r>
            <a:r>
              <a:rPr sz="1800" spc="45" dirty="0">
                <a:latin typeface="Microsoft Sans Serif"/>
                <a:cs typeface="Microsoft Sans Serif"/>
              </a:rPr>
              <a:t> </a:t>
            </a:r>
            <a:r>
              <a:rPr sz="1800" dirty="0">
                <a:latin typeface="Microsoft Sans Serif"/>
                <a:cs typeface="Microsoft Sans Serif"/>
              </a:rPr>
              <a:t>yapmamın</a:t>
            </a:r>
            <a:r>
              <a:rPr sz="1800" spc="60" dirty="0">
                <a:latin typeface="Microsoft Sans Serif"/>
                <a:cs typeface="Microsoft Sans Serif"/>
              </a:rPr>
              <a:t> </a:t>
            </a:r>
            <a:r>
              <a:rPr sz="1800" spc="-10" dirty="0">
                <a:latin typeface="Microsoft Sans Serif"/>
                <a:cs typeface="Microsoft Sans Serif"/>
              </a:rPr>
              <a:t>bana </a:t>
            </a:r>
            <a:r>
              <a:rPr sz="1800" spc="-465" dirty="0">
                <a:latin typeface="Microsoft Sans Serif"/>
                <a:cs typeface="Microsoft Sans Serif"/>
              </a:rPr>
              <a:t> </a:t>
            </a:r>
            <a:r>
              <a:rPr sz="1800" spc="-5" dirty="0">
                <a:latin typeface="Microsoft Sans Serif"/>
                <a:cs typeface="Microsoft Sans Serif"/>
              </a:rPr>
              <a:t>ne</a:t>
            </a:r>
            <a:r>
              <a:rPr sz="1800" spc="10" dirty="0">
                <a:latin typeface="Microsoft Sans Serif"/>
                <a:cs typeface="Microsoft Sans Serif"/>
              </a:rPr>
              <a:t> </a:t>
            </a:r>
            <a:r>
              <a:rPr sz="1800" spc="5" dirty="0">
                <a:latin typeface="Microsoft Sans Serif"/>
                <a:cs typeface="Microsoft Sans Serif"/>
              </a:rPr>
              <a:t>yararı</a:t>
            </a:r>
            <a:r>
              <a:rPr sz="1800" spc="50" dirty="0">
                <a:latin typeface="Microsoft Sans Serif"/>
                <a:cs typeface="Microsoft Sans Serif"/>
              </a:rPr>
              <a:t> </a:t>
            </a:r>
            <a:r>
              <a:rPr sz="1800" spc="-15" dirty="0">
                <a:latin typeface="Microsoft Sans Serif"/>
                <a:cs typeface="Microsoft Sans Serif"/>
              </a:rPr>
              <a:t>olabilir?</a:t>
            </a:r>
            <a:r>
              <a:rPr sz="1800" spc="55" dirty="0">
                <a:latin typeface="Microsoft Sans Serif"/>
                <a:cs typeface="Microsoft Sans Serif"/>
              </a:rPr>
              <a:t> </a:t>
            </a:r>
            <a:r>
              <a:rPr sz="1800" spc="-5" dirty="0">
                <a:latin typeface="Microsoft Sans Serif"/>
                <a:cs typeface="Microsoft Sans Serif"/>
              </a:rPr>
              <a:t>Ne</a:t>
            </a:r>
            <a:r>
              <a:rPr sz="1800" spc="10" dirty="0">
                <a:latin typeface="Microsoft Sans Serif"/>
                <a:cs typeface="Microsoft Sans Serif"/>
              </a:rPr>
              <a:t> </a:t>
            </a:r>
            <a:r>
              <a:rPr sz="1800" spc="-10" dirty="0">
                <a:latin typeface="Microsoft Sans Serif"/>
                <a:cs typeface="Microsoft Sans Serif"/>
              </a:rPr>
              <a:t>kaybederim?</a:t>
            </a:r>
            <a:endParaRPr sz="1800">
              <a:latin typeface="Microsoft Sans Serif"/>
              <a:cs typeface="Microsoft Sans Serif"/>
            </a:endParaRPr>
          </a:p>
          <a:p>
            <a:pPr marL="288925">
              <a:lnSpc>
                <a:spcPct val="100000"/>
              </a:lnSpc>
              <a:spcBef>
                <a:spcPts val="770"/>
              </a:spcBef>
            </a:pPr>
            <a:r>
              <a:rPr sz="1800" spc="-25" dirty="0">
                <a:latin typeface="Microsoft Sans Serif"/>
                <a:cs typeface="Microsoft Sans Serif"/>
              </a:rPr>
              <a:t>Yapmam</a:t>
            </a:r>
            <a:r>
              <a:rPr sz="1800" spc="10" dirty="0">
                <a:latin typeface="Microsoft Sans Serif"/>
                <a:cs typeface="Microsoft Sans Serif"/>
              </a:rPr>
              <a:t> </a:t>
            </a:r>
            <a:r>
              <a:rPr sz="1800" spc="-5" dirty="0">
                <a:latin typeface="Microsoft Sans Serif"/>
                <a:cs typeface="Microsoft Sans Serif"/>
              </a:rPr>
              <a:t>gereken</a:t>
            </a:r>
            <a:r>
              <a:rPr sz="1800" spc="15" dirty="0">
                <a:latin typeface="Microsoft Sans Serif"/>
                <a:cs typeface="Microsoft Sans Serif"/>
              </a:rPr>
              <a:t> </a:t>
            </a:r>
            <a:r>
              <a:rPr sz="1800" spc="-10" dirty="0">
                <a:latin typeface="Microsoft Sans Serif"/>
                <a:cs typeface="Microsoft Sans Serif"/>
              </a:rPr>
              <a:t>nedir?</a:t>
            </a:r>
            <a:endParaRPr sz="1800">
              <a:latin typeface="Microsoft Sans Serif"/>
              <a:cs typeface="Microsoft Sans Serif"/>
            </a:endParaRPr>
          </a:p>
          <a:p>
            <a:pPr>
              <a:lnSpc>
                <a:spcPct val="100000"/>
              </a:lnSpc>
            </a:pPr>
            <a:endParaRPr sz="2000">
              <a:latin typeface="Microsoft Sans Serif"/>
              <a:cs typeface="Microsoft Sans Serif"/>
            </a:endParaRPr>
          </a:p>
          <a:p>
            <a:pPr>
              <a:lnSpc>
                <a:spcPct val="100000"/>
              </a:lnSpc>
              <a:spcBef>
                <a:spcPts val="20"/>
              </a:spcBef>
            </a:pPr>
            <a:endParaRPr sz="1600">
              <a:latin typeface="Microsoft Sans Serif"/>
              <a:cs typeface="Microsoft Sans Serif"/>
            </a:endParaRPr>
          </a:p>
          <a:p>
            <a:pPr marL="1831339" marR="2165350">
              <a:lnSpc>
                <a:spcPct val="100000"/>
              </a:lnSpc>
            </a:pPr>
            <a:r>
              <a:rPr sz="1800" dirty="0">
                <a:latin typeface="Microsoft Sans Serif"/>
                <a:cs typeface="Microsoft Sans Serif"/>
              </a:rPr>
              <a:t>Tüm</a:t>
            </a:r>
            <a:r>
              <a:rPr sz="1800" spc="10" dirty="0">
                <a:latin typeface="Microsoft Sans Serif"/>
                <a:cs typeface="Microsoft Sans Serif"/>
              </a:rPr>
              <a:t> </a:t>
            </a:r>
            <a:r>
              <a:rPr sz="1800" dirty="0">
                <a:latin typeface="Microsoft Sans Serif"/>
                <a:cs typeface="Microsoft Sans Serif"/>
              </a:rPr>
              <a:t>kaynakları</a:t>
            </a:r>
            <a:r>
              <a:rPr sz="1800" spc="65" dirty="0">
                <a:latin typeface="Microsoft Sans Serif"/>
                <a:cs typeface="Microsoft Sans Serif"/>
              </a:rPr>
              <a:t> </a:t>
            </a:r>
            <a:r>
              <a:rPr sz="1800" spc="5" dirty="0">
                <a:latin typeface="Microsoft Sans Serif"/>
                <a:cs typeface="Microsoft Sans Serif"/>
              </a:rPr>
              <a:t>çalışamasam</a:t>
            </a:r>
            <a:r>
              <a:rPr sz="1800" spc="45" dirty="0">
                <a:latin typeface="Microsoft Sans Serif"/>
                <a:cs typeface="Microsoft Sans Serif"/>
              </a:rPr>
              <a:t> </a:t>
            </a:r>
            <a:r>
              <a:rPr sz="1800" spc="-15" dirty="0">
                <a:latin typeface="Microsoft Sans Serif"/>
                <a:cs typeface="Microsoft Sans Serif"/>
              </a:rPr>
              <a:t>bile</a:t>
            </a:r>
            <a:r>
              <a:rPr sz="1800" spc="30" dirty="0">
                <a:latin typeface="Microsoft Sans Serif"/>
                <a:cs typeface="Microsoft Sans Serif"/>
              </a:rPr>
              <a:t> </a:t>
            </a:r>
            <a:r>
              <a:rPr sz="1800" dirty="0">
                <a:latin typeface="Microsoft Sans Serif"/>
                <a:cs typeface="Microsoft Sans Serif"/>
              </a:rPr>
              <a:t>,</a:t>
            </a:r>
            <a:r>
              <a:rPr sz="1800" spc="15" dirty="0">
                <a:latin typeface="Microsoft Sans Serif"/>
                <a:cs typeface="Microsoft Sans Serif"/>
              </a:rPr>
              <a:t> </a:t>
            </a:r>
            <a:r>
              <a:rPr sz="1800" spc="-10" dirty="0">
                <a:latin typeface="Microsoft Sans Serif"/>
                <a:cs typeface="Microsoft Sans Serif"/>
              </a:rPr>
              <a:t>önemli </a:t>
            </a:r>
            <a:r>
              <a:rPr sz="1800" spc="-5" dirty="0">
                <a:latin typeface="Microsoft Sans Serif"/>
                <a:cs typeface="Microsoft Sans Serif"/>
              </a:rPr>
              <a:t> </a:t>
            </a:r>
            <a:r>
              <a:rPr sz="1800" spc="-10" dirty="0">
                <a:latin typeface="Microsoft Sans Serif"/>
                <a:cs typeface="Microsoft Sans Serif"/>
              </a:rPr>
              <a:t>bölümlere</a:t>
            </a:r>
            <a:r>
              <a:rPr sz="1800" spc="40" dirty="0">
                <a:latin typeface="Microsoft Sans Serif"/>
                <a:cs typeface="Microsoft Sans Serif"/>
              </a:rPr>
              <a:t> </a:t>
            </a:r>
            <a:r>
              <a:rPr sz="1800" spc="-10" dirty="0">
                <a:latin typeface="Microsoft Sans Serif"/>
                <a:cs typeface="Microsoft Sans Serif"/>
              </a:rPr>
              <a:t>öncelik</a:t>
            </a:r>
            <a:r>
              <a:rPr sz="1800" spc="30" dirty="0">
                <a:latin typeface="Microsoft Sans Serif"/>
                <a:cs typeface="Microsoft Sans Serif"/>
              </a:rPr>
              <a:t> </a:t>
            </a:r>
            <a:r>
              <a:rPr sz="1800" dirty="0">
                <a:latin typeface="Microsoft Sans Serif"/>
                <a:cs typeface="Microsoft Sans Serif"/>
              </a:rPr>
              <a:t>vererek</a:t>
            </a:r>
            <a:r>
              <a:rPr sz="1800" spc="40" dirty="0">
                <a:latin typeface="Microsoft Sans Serif"/>
                <a:cs typeface="Microsoft Sans Serif"/>
              </a:rPr>
              <a:t> </a:t>
            </a:r>
            <a:r>
              <a:rPr sz="1800" spc="10" dirty="0">
                <a:latin typeface="Microsoft Sans Serif"/>
                <a:cs typeface="Microsoft Sans Serif"/>
              </a:rPr>
              <a:t>sınava </a:t>
            </a:r>
            <a:r>
              <a:rPr sz="1800" spc="15" dirty="0">
                <a:latin typeface="Microsoft Sans Serif"/>
                <a:cs typeface="Microsoft Sans Serif"/>
              </a:rPr>
              <a:t> </a:t>
            </a:r>
            <a:r>
              <a:rPr sz="1800" spc="-5" dirty="0">
                <a:latin typeface="Microsoft Sans Serif"/>
                <a:cs typeface="Microsoft Sans Serif"/>
              </a:rPr>
              <a:t>hazırlanabilirim,</a:t>
            </a:r>
            <a:r>
              <a:rPr sz="1800" spc="80" dirty="0">
                <a:latin typeface="Microsoft Sans Serif"/>
                <a:cs typeface="Microsoft Sans Serif"/>
              </a:rPr>
              <a:t> </a:t>
            </a:r>
            <a:r>
              <a:rPr sz="1800" spc="-10" dirty="0">
                <a:latin typeface="Microsoft Sans Serif"/>
                <a:cs typeface="Microsoft Sans Serif"/>
              </a:rPr>
              <a:t>hiç</a:t>
            </a:r>
            <a:r>
              <a:rPr sz="1800" spc="30" dirty="0">
                <a:latin typeface="Microsoft Sans Serif"/>
                <a:cs typeface="Microsoft Sans Serif"/>
              </a:rPr>
              <a:t> </a:t>
            </a:r>
            <a:r>
              <a:rPr sz="1800" spc="-5" dirty="0">
                <a:latin typeface="Microsoft Sans Serif"/>
                <a:cs typeface="Microsoft Sans Serif"/>
              </a:rPr>
              <a:t>olmazsa</a:t>
            </a:r>
            <a:r>
              <a:rPr sz="1800" spc="40" dirty="0">
                <a:latin typeface="Microsoft Sans Serif"/>
                <a:cs typeface="Microsoft Sans Serif"/>
              </a:rPr>
              <a:t> </a:t>
            </a:r>
            <a:r>
              <a:rPr sz="1800" spc="-5" dirty="0">
                <a:latin typeface="Microsoft Sans Serif"/>
                <a:cs typeface="Microsoft Sans Serif"/>
              </a:rPr>
              <a:t>bu</a:t>
            </a:r>
            <a:r>
              <a:rPr sz="1800" spc="20" dirty="0">
                <a:latin typeface="Microsoft Sans Serif"/>
                <a:cs typeface="Microsoft Sans Serif"/>
              </a:rPr>
              <a:t> </a:t>
            </a:r>
            <a:r>
              <a:rPr sz="1800" spc="-10" dirty="0">
                <a:latin typeface="Microsoft Sans Serif"/>
                <a:cs typeface="Microsoft Sans Serif"/>
              </a:rPr>
              <a:t>bölümlerden </a:t>
            </a:r>
            <a:r>
              <a:rPr sz="1800" spc="-465" dirty="0">
                <a:latin typeface="Microsoft Sans Serif"/>
                <a:cs typeface="Microsoft Sans Serif"/>
              </a:rPr>
              <a:t> </a:t>
            </a:r>
            <a:r>
              <a:rPr sz="1800" spc="-5" dirty="0">
                <a:latin typeface="Microsoft Sans Serif"/>
                <a:cs typeface="Microsoft Sans Serif"/>
              </a:rPr>
              <a:t>puan</a:t>
            </a:r>
            <a:r>
              <a:rPr sz="1800" spc="30" dirty="0">
                <a:latin typeface="Microsoft Sans Serif"/>
                <a:cs typeface="Microsoft Sans Serif"/>
              </a:rPr>
              <a:t> </a:t>
            </a:r>
            <a:r>
              <a:rPr sz="1800" spc="15" dirty="0">
                <a:latin typeface="Microsoft Sans Serif"/>
                <a:cs typeface="Microsoft Sans Serif"/>
              </a:rPr>
              <a:t>kazanırım.</a:t>
            </a:r>
            <a:endParaRPr sz="1800">
              <a:latin typeface="Microsoft Sans Serif"/>
              <a:cs typeface="Microsoft Sans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8600" y="1447800"/>
            <a:ext cx="8686800" cy="3108543"/>
          </a:xfrm>
          <a:prstGeom prst="rect">
            <a:avLst/>
          </a:prstGeom>
        </p:spPr>
        <p:txBody>
          <a:bodyPr wrap="square">
            <a:spAutoFit/>
          </a:bodyPr>
          <a:lstStyle/>
          <a:p>
            <a:r>
              <a:rPr lang="tr-TR" sz="2800" dirty="0"/>
              <a:t>Hayatta bir şeyleri başarmak istiyorsak sabretmemiz gerekir. Hedeflerimize ulaşmak yolunda her ne olursa olsun yürümeliyiz. Bu bizi daima güçlü tutar. Hayatta sabrederek ulaştığımız şeylerin değerini çok daha iyi biliriz. Bunun yanı sıra hiçbir zorluk çıkmadan elde ettiklerimizin değeri bizim için bir süre sonra kaybolur ya da diğerleri kadar önem taşımaz</a:t>
            </a:r>
            <a:r>
              <a:rPr lang="tr-TR" sz="2800" dirty="0" smtClean="0"/>
              <a:t>.</a:t>
            </a:r>
            <a:endParaRPr lang="tr-TR"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6303" y="723976"/>
            <a:ext cx="8082280" cy="5074285"/>
          </a:xfrm>
          <a:prstGeom prst="rect">
            <a:avLst/>
          </a:prstGeom>
        </p:spPr>
        <p:txBody>
          <a:bodyPr vert="horz" wrap="square" lIns="0" tIns="12700" rIns="0" bIns="0" rtlCol="0">
            <a:spAutoFit/>
          </a:bodyPr>
          <a:lstStyle/>
          <a:p>
            <a:pPr marL="195580" indent="-182880">
              <a:lnSpc>
                <a:spcPct val="100000"/>
              </a:lnSpc>
              <a:spcBef>
                <a:spcPts val="100"/>
              </a:spcBef>
              <a:buClr>
                <a:srgbClr val="4F81BC"/>
              </a:buClr>
              <a:buSzPct val="85416"/>
              <a:buFont typeface="Microsoft Sans Serif"/>
              <a:buChar char="•"/>
              <a:tabLst>
                <a:tab pos="195580" algn="l"/>
              </a:tabLst>
            </a:pPr>
            <a:r>
              <a:rPr sz="2400" spc="-5" dirty="0">
                <a:latin typeface="Tahoma"/>
                <a:cs typeface="Tahoma"/>
              </a:rPr>
              <a:t>Sınavlara</a:t>
            </a:r>
            <a:r>
              <a:rPr sz="2400" spc="-25" dirty="0">
                <a:latin typeface="Tahoma"/>
                <a:cs typeface="Tahoma"/>
              </a:rPr>
              <a:t> </a:t>
            </a:r>
            <a:r>
              <a:rPr sz="2400" dirty="0">
                <a:latin typeface="Tahoma"/>
                <a:cs typeface="Tahoma"/>
              </a:rPr>
              <a:t>bir</a:t>
            </a:r>
            <a:r>
              <a:rPr sz="2400" spc="-20" dirty="0">
                <a:latin typeface="Tahoma"/>
                <a:cs typeface="Tahoma"/>
              </a:rPr>
              <a:t> </a:t>
            </a:r>
            <a:r>
              <a:rPr sz="2400" dirty="0">
                <a:latin typeface="Tahoma"/>
                <a:cs typeface="Tahoma"/>
              </a:rPr>
              <a:t>plan</a:t>
            </a:r>
            <a:r>
              <a:rPr sz="2400" spc="-10" dirty="0">
                <a:latin typeface="Tahoma"/>
                <a:cs typeface="Tahoma"/>
              </a:rPr>
              <a:t> ve</a:t>
            </a:r>
            <a:r>
              <a:rPr sz="2400" spc="-5" dirty="0">
                <a:latin typeface="Tahoma"/>
                <a:cs typeface="Tahoma"/>
              </a:rPr>
              <a:t> program</a:t>
            </a:r>
            <a:r>
              <a:rPr sz="2400" spc="-40" dirty="0">
                <a:latin typeface="Tahoma"/>
                <a:cs typeface="Tahoma"/>
              </a:rPr>
              <a:t> </a:t>
            </a:r>
            <a:r>
              <a:rPr sz="2400" dirty="0">
                <a:latin typeface="Tahoma"/>
                <a:cs typeface="Tahoma"/>
              </a:rPr>
              <a:t>dahilinde</a:t>
            </a:r>
            <a:r>
              <a:rPr sz="2400" spc="-35" dirty="0">
                <a:latin typeface="Tahoma"/>
                <a:cs typeface="Tahoma"/>
              </a:rPr>
              <a:t> </a:t>
            </a:r>
            <a:r>
              <a:rPr sz="2400" dirty="0">
                <a:latin typeface="Tahoma"/>
                <a:cs typeface="Tahoma"/>
              </a:rPr>
              <a:t>hazırlanmak,</a:t>
            </a:r>
            <a:endParaRPr sz="2400">
              <a:latin typeface="Tahoma"/>
              <a:cs typeface="Tahoma"/>
            </a:endParaRPr>
          </a:p>
          <a:p>
            <a:pPr>
              <a:lnSpc>
                <a:spcPct val="100000"/>
              </a:lnSpc>
              <a:spcBef>
                <a:spcPts val="50"/>
              </a:spcBef>
              <a:buClr>
                <a:srgbClr val="4F81BC"/>
              </a:buClr>
              <a:buFont typeface="Microsoft Sans Serif"/>
              <a:buChar char="•"/>
            </a:pPr>
            <a:endParaRPr sz="3300">
              <a:latin typeface="Tahoma"/>
              <a:cs typeface="Tahoma"/>
            </a:endParaRPr>
          </a:p>
          <a:p>
            <a:pPr marL="195580" indent="-182880">
              <a:lnSpc>
                <a:spcPct val="100000"/>
              </a:lnSpc>
              <a:spcBef>
                <a:spcPts val="5"/>
              </a:spcBef>
              <a:buClr>
                <a:srgbClr val="4F81BC"/>
              </a:buClr>
              <a:buSzPct val="85416"/>
              <a:buFont typeface="Microsoft Sans Serif"/>
              <a:buChar char="•"/>
              <a:tabLst>
                <a:tab pos="195580" algn="l"/>
              </a:tabLst>
            </a:pPr>
            <a:r>
              <a:rPr sz="2400" dirty="0">
                <a:latin typeface="Tahoma"/>
                <a:cs typeface="Tahoma"/>
              </a:rPr>
              <a:t>Çalışmaları</a:t>
            </a:r>
            <a:r>
              <a:rPr sz="2400" spc="-40" dirty="0">
                <a:latin typeface="Tahoma"/>
                <a:cs typeface="Tahoma"/>
              </a:rPr>
              <a:t> </a:t>
            </a:r>
            <a:r>
              <a:rPr sz="2400" spc="-5" dirty="0">
                <a:latin typeface="Tahoma"/>
                <a:cs typeface="Tahoma"/>
              </a:rPr>
              <a:t>“</a:t>
            </a:r>
            <a:r>
              <a:rPr sz="2400" u="heavy" spc="-5" dirty="0">
                <a:uFill>
                  <a:solidFill>
                    <a:srgbClr val="000000"/>
                  </a:solidFill>
                </a:uFill>
                <a:latin typeface="Tahoma"/>
                <a:cs typeface="Tahoma"/>
              </a:rPr>
              <a:t>asla</a:t>
            </a:r>
            <a:r>
              <a:rPr sz="2400" spc="-5" dirty="0">
                <a:latin typeface="Tahoma"/>
                <a:cs typeface="Tahoma"/>
              </a:rPr>
              <a:t>”</a:t>
            </a:r>
            <a:r>
              <a:rPr sz="2400" spc="-10" dirty="0">
                <a:latin typeface="Tahoma"/>
                <a:cs typeface="Tahoma"/>
              </a:rPr>
              <a:t> </a:t>
            </a:r>
            <a:r>
              <a:rPr sz="2400" spc="-5" dirty="0">
                <a:latin typeface="Tahoma"/>
                <a:cs typeface="Tahoma"/>
              </a:rPr>
              <a:t>ertelememek,</a:t>
            </a:r>
            <a:endParaRPr sz="2400">
              <a:latin typeface="Tahoma"/>
              <a:cs typeface="Tahoma"/>
            </a:endParaRPr>
          </a:p>
          <a:p>
            <a:pPr>
              <a:lnSpc>
                <a:spcPct val="100000"/>
              </a:lnSpc>
              <a:spcBef>
                <a:spcPts val="50"/>
              </a:spcBef>
              <a:buClr>
                <a:srgbClr val="4F81BC"/>
              </a:buClr>
              <a:buFont typeface="Microsoft Sans Serif"/>
              <a:buChar char="•"/>
            </a:pPr>
            <a:endParaRPr sz="3300">
              <a:latin typeface="Tahoma"/>
              <a:cs typeface="Tahoma"/>
            </a:endParaRPr>
          </a:p>
          <a:p>
            <a:pPr marL="195580" indent="-182880">
              <a:lnSpc>
                <a:spcPct val="100000"/>
              </a:lnSpc>
              <a:buClr>
                <a:srgbClr val="4F81BC"/>
              </a:buClr>
              <a:buSzPct val="85416"/>
              <a:buFont typeface="Microsoft Sans Serif"/>
              <a:buChar char="•"/>
              <a:tabLst>
                <a:tab pos="195580" algn="l"/>
              </a:tabLst>
            </a:pPr>
            <a:r>
              <a:rPr sz="2400" spc="-10" dirty="0">
                <a:latin typeface="Tahoma"/>
                <a:cs typeface="Tahoma"/>
              </a:rPr>
              <a:t>Zamanı</a:t>
            </a:r>
            <a:r>
              <a:rPr sz="2400" spc="-15" dirty="0">
                <a:latin typeface="Tahoma"/>
                <a:cs typeface="Tahoma"/>
              </a:rPr>
              <a:t> </a:t>
            </a:r>
            <a:r>
              <a:rPr sz="2400" u="heavy" spc="-10" dirty="0">
                <a:uFill>
                  <a:solidFill>
                    <a:srgbClr val="000000"/>
                  </a:solidFill>
                </a:uFill>
                <a:latin typeface="Tahoma"/>
                <a:cs typeface="Tahoma"/>
              </a:rPr>
              <a:t>verimli</a:t>
            </a:r>
            <a:r>
              <a:rPr sz="2400" spc="-5" dirty="0">
                <a:latin typeface="Tahoma"/>
                <a:cs typeface="Tahoma"/>
              </a:rPr>
              <a:t> </a:t>
            </a:r>
            <a:r>
              <a:rPr sz="2400" dirty="0">
                <a:latin typeface="Tahoma"/>
                <a:cs typeface="Tahoma"/>
              </a:rPr>
              <a:t>kullanmak,</a:t>
            </a:r>
            <a:endParaRPr sz="2400">
              <a:latin typeface="Tahoma"/>
              <a:cs typeface="Tahoma"/>
            </a:endParaRPr>
          </a:p>
          <a:p>
            <a:pPr>
              <a:lnSpc>
                <a:spcPct val="100000"/>
              </a:lnSpc>
              <a:spcBef>
                <a:spcPts val="50"/>
              </a:spcBef>
              <a:buClr>
                <a:srgbClr val="4F81BC"/>
              </a:buClr>
              <a:buFont typeface="Microsoft Sans Serif"/>
              <a:buChar char="•"/>
            </a:pPr>
            <a:endParaRPr sz="3300">
              <a:latin typeface="Tahoma"/>
              <a:cs typeface="Tahoma"/>
            </a:endParaRPr>
          </a:p>
          <a:p>
            <a:pPr marL="195580" indent="-182880">
              <a:lnSpc>
                <a:spcPct val="100000"/>
              </a:lnSpc>
              <a:buClr>
                <a:srgbClr val="4F81BC"/>
              </a:buClr>
              <a:buSzPct val="85416"/>
              <a:buFont typeface="Microsoft Sans Serif"/>
              <a:buChar char="•"/>
              <a:tabLst>
                <a:tab pos="195580" algn="l"/>
              </a:tabLst>
            </a:pPr>
            <a:r>
              <a:rPr sz="2400" spc="-5" dirty="0">
                <a:latin typeface="Tahoma"/>
                <a:cs typeface="Tahoma"/>
              </a:rPr>
              <a:t>Beklentiyi</a:t>
            </a:r>
            <a:r>
              <a:rPr sz="2400" spc="-15" dirty="0">
                <a:latin typeface="Tahoma"/>
                <a:cs typeface="Tahoma"/>
              </a:rPr>
              <a:t> </a:t>
            </a:r>
            <a:r>
              <a:rPr sz="2400" spc="-5" dirty="0">
                <a:latin typeface="Tahoma"/>
                <a:cs typeface="Tahoma"/>
              </a:rPr>
              <a:t>gerçekçi</a:t>
            </a:r>
            <a:r>
              <a:rPr sz="2400" spc="5" dirty="0">
                <a:latin typeface="Tahoma"/>
                <a:cs typeface="Tahoma"/>
              </a:rPr>
              <a:t> </a:t>
            </a:r>
            <a:r>
              <a:rPr sz="2400" spc="-5" dirty="0">
                <a:latin typeface="Tahoma"/>
                <a:cs typeface="Tahoma"/>
              </a:rPr>
              <a:t>tutmak,</a:t>
            </a:r>
            <a:endParaRPr sz="2400">
              <a:latin typeface="Tahoma"/>
              <a:cs typeface="Tahoma"/>
            </a:endParaRPr>
          </a:p>
          <a:p>
            <a:pPr>
              <a:lnSpc>
                <a:spcPct val="100000"/>
              </a:lnSpc>
              <a:spcBef>
                <a:spcPts val="45"/>
              </a:spcBef>
              <a:buClr>
                <a:srgbClr val="4F81BC"/>
              </a:buClr>
              <a:buFont typeface="Microsoft Sans Serif"/>
              <a:buChar char="•"/>
            </a:pPr>
            <a:endParaRPr sz="3300">
              <a:latin typeface="Tahoma"/>
              <a:cs typeface="Tahoma"/>
            </a:endParaRPr>
          </a:p>
          <a:p>
            <a:pPr marL="195580" indent="-182880">
              <a:lnSpc>
                <a:spcPct val="100000"/>
              </a:lnSpc>
              <a:spcBef>
                <a:spcPts val="5"/>
              </a:spcBef>
              <a:buClr>
                <a:srgbClr val="4F81BC"/>
              </a:buClr>
              <a:buSzPct val="85416"/>
              <a:buFont typeface="Microsoft Sans Serif"/>
              <a:buChar char="•"/>
              <a:tabLst>
                <a:tab pos="195580" algn="l"/>
              </a:tabLst>
            </a:pPr>
            <a:r>
              <a:rPr sz="2400" dirty="0">
                <a:latin typeface="Tahoma"/>
                <a:cs typeface="Tahoma"/>
              </a:rPr>
              <a:t>Olumsuz</a:t>
            </a:r>
            <a:r>
              <a:rPr sz="2400" spc="-25" dirty="0">
                <a:latin typeface="Tahoma"/>
                <a:cs typeface="Tahoma"/>
              </a:rPr>
              <a:t> </a:t>
            </a:r>
            <a:r>
              <a:rPr sz="2400" dirty="0">
                <a:latin typeface="Tahoma"/>
                <a:cs typeface="Tahoma"/>
              </a:rPr>
              <a:t>duygu,</a:t>
            </a:r>
            <a:r>
              <a:rPr sz="2400" spc="-35" dirty="0">
                <a:latin typeface="Tahoma"/>
                <a:cs typeface="Tahoma"/>
              </a:rPr>
              <a:t> </a:t>
            </a:r>
            <a:r>
              <a:rPr sz="2400" dirty="0">
                <a:latin typeface="Tahoma"/>
                <a:cs typeface="Tahoma"/>
              </a:rPr>
              <a:t>düşünce</a:t>
            </a:r>
            <a:r>
              <a:rPr sz="2400" spc="-15" dirty="0">
                <a:latin typeface="Tahoma"/>
                <a:cs typeface="Tahoma"/>
              </a:rPr>
              <a:t> </a:t>
            </a:r>
            <a:r>
              <a:rPr sz="2400" spc="-10" dirty="0">
                <a:latin typeface="Tahoma"/>
                <a:cs typeface="Tahoma"/>
              </a:rPr>
              <a:t>ve</a:t>
            </a:r>
            <a:r>
              <a:rPr sz="2400" dirty="0">
                <a:latin typeface="Tahoma"/>
                <a:cs typeface="Tahoma"/>
              </a:rPr>
              <a:t> </a:t>
            </a:r>
            <a:r>
              <a:rPr sz="2400" spc="-5" dirty="0">
                <a:latin typeface="Tahoma"/>
                <a:cs typeface="Tahoma"/>
              </a:rPr>
              <a:t>davranışlardan kurtulmak,</a:t>
            </a:r>
            <a:endParaRPr sz="2400">
              <a:latin typeface="Tahoma"/>
              <a:cs typeface="Tahoma"/>
            </a:endParaRPr>
          </a:p>
          <a:p>
            <a:pPr>
              <a:lnSpc>
                <a:spcPct val="100000"/>
              </a:lnSpc>
            </a:pPr>
            <a:endParaRPr sz="2900">
              <a:latin typeface="Tahoma"/>
              <a:cs typeface="Tahoma"/>
            </a:endParaRPr>
          </a:p>
          <a:p>
            <a:pPr marL="2423795">
              <a:lnSpc>
                <a:spcPct val="100000"/>
              </a:lnSpc>
              <a:spcBef>
                <a:spcPts val="2355"/>
              </a:spcBef>
            </a:pPr>
            <a:r>
              <a:rPr sz="2800" spc="-110" dirty="0">
                <a:solidFill>
                  <a:srgbClr val="1F487C"/>
                </a:solidFill>
                <a:latin typeface="Microsoft Sans Serif"/>
                <a:cs typeface="Microsoft Sans Serif"/>
              </a:rPr>
              <a:t>S</a:t>
            </a:r>
            <a:r>
              <a:rPr sz="2800" spc="40" dirty="0">
                <a:solidFill>
                  <a:srgbClr val="1F487C"/>
                </a:solidFill>
                <a:latin typeface="Microsoft Sans Serif"/>
                <a:cs typeface="Microsoft Sans Serif"/>
              </a:rPr>
              <a:t>ı</a:t>
            </a:r>
            <a:r>
              <a:rPr sz="2800" spc="-100" dirty="0">
                <a:solidFill>
                  <a:srgbClr val="1F487C"/>
                </a:solidFill>
                <a:latin typeface="Microsoft Sans Serif"/>
                <a:cs typeface="Microsoft Sans Serif"/>
              </a:rPr>
              <a:t>na</a:t>
            </a:r>
            <a:r>
              <a:rPr sz="2800" spc="-5" dirty="0">
                <a:solidFill>
                  <a:srgbClr val="1F487C"/>
                </a:solidFill>
                <a:latin typeface="Microsoft Sans Serif"/>
                <a:cs typeface="Microsoft Sans Serif"/>
              </a:rPr>
              <a:t>v</a:t>
            </a:r>
            <a:r>
              <a:rPr sz="2800" spc="-190" dirty="0">
                <a:solidFill>
                  <a:srgbClr val="1F487C"/>
                </a:solidFill>
                <a:latin typeface="Microsoft Sans Serif"/>
                <a:cs typeface="Microsoft Sans Serif"/>
              </a:rPr>
              <a:t> </a:t>
            </a:r>
            <a:r>
              <a:rPr sz="2800" spc="-100" dirty="0">
                <a:solidFill>
                  <a:srgbClr val="1F487C"/>
                </a:solidFill>
                <a:latin typeface="Microsoft Sans Serif"/>
                <a:cs typeface="Microsoft Sans Serif"/>
              </a:rPr>
              <a:t>kayg</a:t>
            </a:r>
            <a:r>
              <a:rPr sz="2800" spc="40" dirty="0">
                <a:solidFill>
                  <a:srgbClr val="1F487C"/>
                </a:solidFill>
                <a:latin typeface="Microsoft Sans Serif"/>
                <a:cs typeface="Microsoft Sans Serif"/>
              </a:rPr>
              <a:t>ı</a:t>
            </a:r>
            <a:r>
              <a:rPr sz="2800" spc="-100" dirty="0">
                <a:solidFill>
                  <a:srgbClr val="1F487C"/>
                </a:solidFill>
                <a:latin typeface="Microsoft Sans Serif"/>
                <a:cs typeface="Microsoft Sans Serif"/>
              </a:rPr>
              <a:t>s</a:t>
            </a:r>
            <a:r>
              <a:rPr sz="2800" spc="40" dirty="0">
                <a:solidFill>
                  <a:srgbClr val="1F487C"/>
                </a:solidFill>
                <a:latin typeface="Microsoft Sans Serif"/>
                <a:cs typeface="Microsoft Sans Serif"/>
              </a:rPr>
              <a:t>ı</a:t>
            </a:r>
            <a:r>
              <a:rPr sz="2800" spc="-100" dirty="0">
                <a:solidFill>
                  <a:srgbClr val="1F487C"/>
                </a:solidFill>
                <a:latin typeface="Microsoft Sans Serif"/>
                <a:cs typeface="Microsoft Sans Serif"/>
              </a:rPr>
              <a:t>n</a:t>
            </a:r>
            <a:r>
              <a:rPr sz="2800" spc="135" dirty="0">
                <a:solidFill>
                  <a:srgbClr val="1F487C"/>
                </a:solidFill>
                <a:latin typeface="Microsoft Sans Serif"/>
                <a:cs typeface="Microsoft Sans Serif"/>
              </a:rPr>
              <a:t>ı</a:t>
            </a:r>
            <a:r>
              <a:rPr sz="2800" spc="-215" dirty="0">
                <a:solidFill>
                  <a:srgbClr val="1F487C"/>
                </a:solidFill>
                <a:latin typeface="Microsoft Sans Serif"/>
                <a:cs typeface="Microsoft Sans Serif"/>
              </a:rPr>
              <a:t> </a:t>
            </a:r>
            <a:r>
              <a:rPr sz="2800" spc="-100" dirty="0">
                <a:solidFill>
                  <a:srgbClr val="1F487C"/>
                </a:solidFill>
                <a:latin typeface="Microsoft Sans Serif"/>
                <a:cs typeface="Microsoft Sans Serif"/>
              </a:rPr>
              <a:t>aza</a:t>
            </a:r>
            <a:r>
              <a:rPr sz="2800" spc="-114" dirty="0">
                <a:solidFill>
                  <a:srgbClr val="1F487C"/>
                </a:solidFill>
                <a:latin typeface="Microsoft Sans Serif"/>
                <a:cs typeface="Microsoft Sans Serif"/>
              </a:rPr>
              <a:t>l</a:t>
            </a:r>
            <a:r>
              <a:rPr sz="2800" spc="-100" dirty="0">
                <a:solidFill>
                  <a:srgbClr val="1F487C"/>
                </a:solidFill>
                <a:latin typeface="Microsoft Sans Serif"/>
                <a:cs typeface="Microsoft Sans Serif"/>
              </a:rPr>
              <a:t>t</a:t>
            </a:r>
            <a:r>
              <a:rPr sz="2800" spc="-105" dirty="0">
                <a:solidFill>
                  <a:srgbClr val="1F487C"/>
                </a:solidFill>
                <a:latin typeface="Microsoft Sans Serif"/>
                <a:cs typeface="Microsoft Sans Serif"/>
              </a:rPr>
              <a:t>m</a:t>
            </a:r>
            <a:r>
              <a:rPr sz="2800" spc="-100" dirty="0">
                <a:solidFill>
                  <a:srgbClr val="1F487C"/>
                </a:solidFill>
                <a:latin typeface="Microsoft Sans Serif"/>
                <a:cs typeface="Microsoft Sans Serif"/>
              </a:rPr>
              <a:t>ay</a:t>
            </a:r>
            <a:r>
              <a:rPr sz="2800" spc="-5" dirty="0">
                <a:solidFill>
                  <a:srgbClr val="1F487C"/>
                </a:solidFill>
                <a:latin typeface="Microsoft Sans Serif"/>
                <a:cs typeface="Microsoft Sans Serif"/>
              </a:rPr>
              <a:t>a</a:t>
            </a:r>
            <a:r>
              <a:rPr sz="2800" spc="-190" dirty="0">
                <a:solidFill>
                  <a:srgbClr val="1F487C"/>
                </a:solidFill>
                <a:latin typeface="Microsoft Sans Serif"/>
                <a:cs typeface="Microsoft Sans Serif"/>
              </a:rPr>
              <a:t> </a:t>
            </a:r>
            <a:r>
              <a:rPr sz="2800" spc="-100" dirty="0">
                <a:solidFill>
                  <a:srgbClr val="1F487C"/>
                </a:solidFill>
                <a:latin typeface="Microsoft Sans Serif"/>
                <a:cs typeface="Microsoft Sans Serif"/>
              </a:rPr>
              <a:t>yard</a:t>
            </a:r>
            <a:r>
              <a:rPr sz="2800" spc="40" dirty="0">
                <a:solidFill>
                  <a:srgbClr val="1F487C"/>
                </a:solidFill>
                <a:latin typeface="Microsoft Sans Serif"/>
                <a:cs typeface="Microsoft Sans Serif"/>
              </a:rPr>
              <a:t>ı</a:t>
            </a:r>
            <a:r>
              <a:rPr sz="2800" spc="-105" dirty="0">
                <a:solidFill>
                  <a:srgbClr val="1F487C"/>
                </a:solidFill>
                <a:latin typeface="Microsoft Sans Serif"/>
                <a:cs typeface="Microsoft Sans Serif"/>
              </a:rPr>
              <a:t>m</a:t>
            </a:r>
            <a:r>
              <a:rPr sz="2800" spc="-100" dirty="0">
                <a:solidFill>
                  <a:srgbClr val="1F487C"/>
                </a:solidFill>
                <a:latin typeface="Microsoft Sans Serif"/>
                <a:cs typeface="Microsoft Sans Serif"/>
              </a:rPr>
              <a:t>c</a:t>
            </a:r>
            <a:r>
              <a:rPr sz="2800" spc="40" dirty="0">
                <a:solidFill>
                  <a:srgbClr val="1F487C"/>
                </a:solidFill>
                <a:latin typeface="Microsoft Sans Serif"/>
                <a:cs typeface="Microsoft Sans Serif"/>
              </a:rPr>
              <a:t>ı</a:t>
            </a:r>
            <a:r>
              <a:rPr sz="2800" spc="-100" dirty="0">
                <a:solidFill>
                  <a:srgbClr val="1F487C"/>
                </a:solidFill>
                <a:latin typeface="Microsoft Sans Serif"/>
                <a:cs typeface="Microsoft Sans Serif"/>
              </a:rPr>
              <a:t>d</a:t>
            </a:r>
            <a:r>
              <a:rPr sz="2800" spc="25" dirty="0">
                <a:solidFill>
                  <a:srgbClr val="1F487C"/>
                </a:solidFill>
                <a:latin typeface="Microsoft Sans Serif"/>
                <a:cs typeface="Microsoft Sans Serif"/>
              </a:rPr>
              <a:t>ı</a:t>
            </a:r>
            <a:r>
              <a:rPr sz="2800" spc="-254" dirty="0">
                <a:solidFill>
                  <a:srgbClr val="1F487C"/>
                </a:solidFill>
                <a:latin typeface="Microsoft Sans Serif"/>
                <a:cs typeface="Microsoft Sans Serif"/>
              </a:rPr>
              <a:t>r</a:t>
            </a:r>
            <a:r>
              <a:rPr sz="2800" spc="-5" dirty="0">
                <a:solidFill>
                  <a:srgbClr val="1F487C"/>
                </a:solidFill>
                <a:latin typeface="Microsoft Sans Serif"/>
                <a:cs typeface="Microsoft Sans Serif"/>
              </a:rPr>
              <a:t>.</a:t>
            </a:r>
            <a:endParaRPr sz="2800">
              <a:latin typeface="Microsoft Sans Serif"/>
              <a:cs typeface="Microsoft Sans Serif"/>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74370" y="1589659"/>
            <a:ext cx="7949565" cy="2330450"/>
          </a:xfrm>
          <a:prstGeom prst="rect">
            <a:avLst/>
          </a:prstGeom>
        </p:spPr>
        <p:txBody>
          <a:bodyPr vert="horz" wrap="square" lIns="0" tIns="12700" rIns="0" bIns="0" rtlCol="0">
            <a:spAutoFit/>
          </a:bodyPr>
          <a:lstStyle/>
          <a:p>
            <a:pPr marL="195580" indent="-182880">
              <a:lnSpc>
                <a:spcPct val="100000"/>
              </a:lnSpc>
              <a:spcBef>
                <a:spcPts val="100"/>
              </a:spcBef>
              <a:buClr>
                <a:srgbClr val="4F81BC"/>
              </a:buClr>
              <a:buSzPct val="85416"/>
              <a:buChar char="•"/>
              <a:tabLst>
                <a:tab pos="195580" algn="l"/>
              </a:tabLst>
            </a:pPr>
            <a:r>
              <a:rPr sz="2400" spc="-50" dirty="0">
                <a:latin typeface="Microsoft Sans Serif"/>
                <a:cs typeface="Microsoft Sans Serif"/>
              </a:rPr>
              <a:t>Yoğun</a:t>
            </a:r>
            <a:r>
              <a:rPr sz="2400" spc="35" dirty="0">
                <a:latin typeface="Microsoft Sans Serif"/>
                <a:cs typeface="Microsoft Sans Serif"/>
              </a:rPr>
              <a:t> </a:t>
            </a:r>
            <a:r>
              <a:rPr sz="2400" spc="20" dirty="0">
                <a:latin typeface="Microsoft Sans Serif"/>
                <a:cs typeface="Microsoft Sans Serif"/>
              </a:rPr>
              <a:t>kaygı </a:t>
            </a:r>
            <a:r>
              <a:rPr sz="2400" spc="-10" dirty="0">
                <a:latin typeface="Microsoft Sans Serif"/>
                <a:cs typeface="Microsoft Sans Serif"/>
              </a:rPr>
              <a:t>hissettiğinizde</a:t>
            </a:r>
            <a:r>
              <a:rPr sz="2400" spc="75" dirty="0">
                <a:latin typeface="Microsoft Sans Serif"/>
                <a:cs typeface="Microsoft Sans Serif"/>
              </a:rPr>
              <a:t> </a:t>
            </a:r>
            <a:r>
              <a:rPr sz="2400" spc="-10" dirty="0">
                <a:latin typeface="Microsoft Sans Serif"/>
                <a:cs typeface="Microsoft Sans Serif"/>
              </a:rPr>
              <a:t>derin</a:t>
            </a:r>
            <a:r>
              <a:rPr sz="2400" spc="35" dirty="0">
                <a:latin typeface="Microsoft Sans Serif"/>
                <a:cs typeface="Microsoft Sans Serif"/>
              </a:rPr>
              <a:t> </a:t>
            </a:r>
            <a:r>
              <a:rPr sz="2400" spc="-10" dirty="0">
                <a:latin typeface="Microsoft Sans Serif"/>
                <a:cs typeface="Microsoft Sans Serif"/>
              </a:rPr>
              <a:t>bir</a:t>
            </a:r>
            <a:r>
              <a:rPr sz="2400" spc="30" dirty="0">
                <a:latin typeface="Microsoft Sans Serif"/>
                <a:cs typeface="Microsoft Sans Serif"/>
              </a:rPr>
              <a:t> </a:t>
            </a:r>
            <a:r>
              <a:rPr sz="2400" spc="-5" dirty="0">
                <a:latin typeface="Microsoft Sans Serif"/>
                <a:cs typeface="Microsoft Sans Serif"/>
              </a:rPr>
              <a:t>nefes</a:t>
            </a:r>
            <a:r>
              <a:rPr sz="2400" spc="25" dirty="0">
                <a:latin typeface="Microsoft Sans Serif"/>
                <a:cs typeface="Microsoft Sans Serif"/>
              </a:rPr>
              <a:t> </a:t>
            </a:r>
            <a:r>
              <a:rPr sz="2400" spc="-10" dirty="0">
                <a:latin typeface="Microsoft Sans Serif"/>
                <a:cs typeface="Microsoft Sans Serif"/>
              </a:rPr>
              <a:t>alarak</a:t>
            </a:r>
            <a:endParaRPr sz="2400">
              <a:latin typeface="Microsoft Sans Serif"/>
              <a:cs typeface="Microsoft Sans Serif"/>
            </a:endParaRPr>
          </a:p>
          <a:p>
            <a:pPr>
              <a:lnSpc>
                <a:spcPct val="100000"/>
              </a:lnSpc>
              <a:buClr>
                <a:srgbClr val="4F81BC"/>
              </a:buClr>
              <a:buFont typeface="Microsoft Sans Serif"/>
              <a:buChar char="•"/>
            </a:pPr>
            <a:endParaRPr sz="3050">
              <a:latin typeface="Microsoft Sans Serif"/>
              <a:cs typeface="Microsoft Sans Serif"/>
            </a:endParaRPr>
          </a:p>
          <a:p>
            <a:pPr marL="195580" indent="-182880">
              <a:lnSpc>
                <a:spcPct val="100000"/>
              </a:lnSpc>
              <a:buClr>
                <a:srgbClr val="4F81BC"/>
              </a:buClr>
              <a:buSzPct val="85416"/>
              <a:buChar char="•"/>
              <a:tabLst>
                <a:tab pos="195580" algn="l"/>
              </a:tabLst>
            </a:pPr>
            <a:r>
              <a:rPr sz="2400" spc="-5" dirty="0">
                <a:latin typeface="Microsoft Sans Serif"/>
                <a:cs typeface="Microsoft Sans Serif"/>
              </a:rPr>
              <a:t>“Sakin</a:t>
            </a:r>
            <a:r>
              <a:rPr sz="2400" spc="25" dirty="0">
                <a:latin typeface="Microsoft Sans Serif"/>
                <a:cs typeface="Microsoft Sans Serif"/>
              </a:rPr>
              <a:t> </a:t>
            </a:r>
            <a:r>
              <a:rPr sz="2400" spc="-10" dirty="0">
                <a:latin typeface="Microsoft Sans Serif"/>
                <a:cs typeface="Microsoft Sans Serif"/>
              </a:rPr>
              <a:t>ol</a:t>
            </a:r>
            <a:r>
              <a:rPr sz="2400" spc="15" dirty="0">
                <a:latin typeface="Microsoft Sans Serif"/>
                <a:cs typeface="Microsoft Sans Serif"/>
              </a:rPr>
              <a:t> </a:t>
            </a:r>
            <a:r>
              <a:rPr sz="2400" dirty="0">
                <a:latin typeface="Microsoft Sans Serif"/>
                <a:cs typeface="Microsoft Sans Serif"/>
              </a:rPr>
              <a:t>ve</a:t>
            </a:r>
            <a:r>
              <a:rPr sz="2400" spc="30" dirty="0">
                <a:latin typeface="Microsoft Sans Serif"/>
                <a:cs typeface="Microsoft Sans Serif"/>
              </a:rPr>
              <a:t> </a:t>
            </a:r>
            <a:r>
              <a:rPr sz="2400" spc="-5" dirty="0">
                <a:latin typeface="Microsoft Sans Serif"/>
                <a:cs typeface="Microsoft Sans Serif"/>
              </a:rPr>
              <a:t>rahatla”,</a:t>
            </a:r>
            <a:r>
              <a:rPr sz="2400" spc="30" dirty="0">
                <a:latin typeface="Microsoft Sans Serif"/>
                <a:cs typeface="Microsoft Sans Serif"/>
              </a:rPr>
              <a:t> </a:t>
            </a:r>
            <a:r>
              <a:rPr sz="2400" dirty="0">
                <a:latin typeface="Microsoft Sans Serif"/>
                <a:cs typeface="Microsoft Sans Serif"/>
              </a:rPr>
              <a:t>“ne</a:t>
            </a:r>
            <a:r>
              <a:rPr sz="2400" spc="15" dirty="0">
                <a:latin typeface="Microsoft Sans Serif"/>
                <a:cs typeface="Microsoft Sans Serif"/>
              </a:rPr>
              <a:t> </a:t>
            </a:r>
            <a:r>
              <a:rPr sz="2400" dirty="0">
                <a:latin typeface="Microsoft Sans Serif"/>
                <a:cs typeface="Microsoft Sans Serif"/>
              </a:rPr>
              <a:t>var</a:t>
            </a:r>
            <a:r>
              <a:rPr sz="2400" spc="30" dirty="0">
                <a:latin typeface="Microsoft Sans Serif"/>
                <a:cs typeface="Microsoft Sans Serif"/>
              </a:rPr>
              <a:t> </a:t>
            </a:r>
            <a:r>
              <a:rPr sz="2400" spc="-5" dirty="0">
                <a:latin typeface="Microsoft Sans Serif"/>
                <a:cs typeface="Microsoft Sans Serif"/>
              </a:rPr>
              <a:t>bu</a:t>
            </a:r>
            <a:r>
              <a:rPr sz="2400" spc="20" dirty="0">
                <a:latin typeface="Microsoft Sans Serif"/>
                <a:cs typeface="Microsoft Sans Serif"/>
              </a:rPr>
              <a:t> </a:t>
            </a:r>
            <a:r>
              <a:rPr sz="2400" spc="-5" dirty="0">
                <a:latin typeface="Microsoft Sans Serif"/>
                <a:cs typeface="Microsoft Sans Serif"/>
              </a:rPr>
              <a:t>kadar</a:t>
            </a:r>
            <a:r>
              <a:rPr sz="2400" spc="30" dirty="0">
                <a:latin typeface="Microsoft Sans Serif"/>
                <a:cs typeface="Microsoft Sans Serif"/>
              </a:rPr>
              <a:t> </a:t>
            </a:r>
            <a:r>
              <a:rPr sz="2400" spc="-5" dirty="0">
                <a:latin typeface="Microsoft Sans Serif"/>
                <a:cs typeface="Microsoft Sans Serif"/>
              </a:rPr>
              <a:t>heyecanlanacak?”,</a:t>
            </a:r>
            <a:endParaRPr sz="2400">
              <a:latin typeface="Microsoft Sans Serif"/>
              <a:cs typeface="Microsoft Sans Serif"/>
            </a:endParaRPr>
          </a:p>
          <a:p>
            <a:pPr>
              <a:lnSpc>
                <a:spcPct val="100000"/>
              </a:lnSpc>
              <a:spcBef>
                <a:spcPts val="50"/>
              </a:spcBef>
              <a:buClr>
                <a:srgbClr val="4F81BC"/>
              </a:buClr>
              <a:buFont typeface="Microsoft Sans Serif"/>
              <a:buChar char="•"/>
            </a:pPr>
            <a:endParaRPr sz="3300">
              <a:latin typeface="Microsoft Sans Serif"/>
              <a:cs typeface="Microsoft Sans Serif"/>
            </a:endParaRPr>
          </a:p>
          <a:p>
            <a:pPr marL="195580" marR="796925" indent="-182880">
              <a:lnSpc>
                <a:spcPts val="2590"/>
              </a:lnSpc>
              <a:spcBef>
                <a:spcPts val="5"/>
              </a:spcBef>
              <a:buClr>
                <a:srgbClr val="4F81BC"/>
              </a:buClr>
              <a:buSzPct val="85416"/>
              <a:buChar char="•"/>
              <a:tabLst>
                <a:tab pos="195580" algn="l"/>
              </a:tabLst>
            </a:pPr>
            <a:r>
              <a:rPr sz="2400" spc="5" dirty="0">
                <a:latin typeface="Microsoft Sans Serif"/>
                <a:cs typeface="Microsoft Sans Serif"/>
              </a:rPr>
              <a:t>“kaygılanma</a:t>
            </a:r>
            <a:r>
              <a:rPr sz="2400" spc="65" dirty="0">
                <a:latin typeface="Microsoft Sans Serif"/>
                <a:cs typeface="Microsoft Sans Serif"/>
              </a:rPr>
              <a:t> </a:t>
            </a:r>
            <a:r>
              <a:rPr sz="2400" spc="15" dirty="0">
                <a:latin typeface="Microsoft Sans Serif"/>
                <a:cs typeface="Microsoft Sans Serif"/>
              </a:rPr>
              <a:t>zamanı</a:t>
            </a:r>
            <a:r>
              <a:rPr sz="2400" spc="25" dirty="0">
                <a:latin typeface="Microsoft Sans Serif"/>
                <a:cs typeface="Microsoft Sans Serif"/>
              </a:rPr>
              <a:t> </a:t>
            </a:r>
            <a:r>
              <a:rPr sz="2400" spc="-10" dirty="0">
                <a:latin typeface="Microsoft Sans Serif"/>
                <a:cs typeface="Microsoft Sans Serif"/>
              </a:rPr>
              <a:t>geçti,</a:t>
            </a:r>
            <a:r>
              <a:rPr sz="2400" spc="25" dirty="0">
                <a:latin typeface="Microsoft Sans Serif"/>
                <a:cs typeface="Microsoft Sans Serif"/>
              </a:rPr>
              <a:t> </a:t>
            </a:r>
            <a:r>
              <a:rPr sz="2400" spc="-10" dirty="0">
                <a:latin typeface="Microsoft Sans Serif"/>
                <a:cs typeface="Microsoft Sans Serif"/>
              </a:rPr>
              <a:t>şimdi</a:t>
            </a:r>
            <a:r>
              <a:rPr sz="2400" spc="45" dirty="0">
                <a:latin typeface="Microsoft Sans Serif"/>
                <a:cs typeface="Microsoft Sans Serif"/>
              </a:rPr>
              <a:t> </a:t>
            </a:r>
            <a:r>
              <a:rPr sz="2400" spc="15" dirty="0">
                <a:latin typeface="Microsoft Sans Serif"/>
                <a:cs typeface="Microsoft Sans Serif"/>
              </a:rPr>
              <a:t>sınav</a:t>
            </a:r>
            <a:r>
              <a:rPr sz="2400" spc="35" dirty="0">
                <a:latin typeface="Microsoft Sans Serif"/>
                <a:cs typeface="Microsoft Sans Serif"/>
              </a:rPr>
              <a:t> </a:t>
            </a:r>
            <a:r>
              <a:rPr sz="2400" spc="10" dirty="0">
                <a:latin typeface="Microsoft Sans Serif"/>
                <a:cs typeface="Microsoft Sans Serif"/>
              </a:rPr>
              <a:t>zamanı”</a:t>
            </a:r>
            <a:r>
              <a:rPr sz="2400" spc="50" dirty="0">
                <a:latin typeface="Microsoft Sans Serif"/>
                <a:cs typeface="Microsoft Sans Serif"/>
              </a:rPr>
              <a:t> </a:t>
            </a:r>
            <a:r>
              <a:rPr sz="2400" spc="-15" dirty="0">
                <a:latin typeface="Microsoft Sans Serif"/>
                <a:cs typeface="Microsoft Sans Serif"/>
              </a:rPr>
              <a:t>gibi </a:t>
            </a:r>
            <a:r>
              <a:rPr sz="2400" spc="-625" dirty="0">
                <a:latin typeface="Microsoft Sans Serif"/>
                <a:cs typeface="Microsoft Sans Serif"/>
              </a:rPr>
              <a:t> </a:t>
            </a:r>
            <a:r>
              <a:rPr sz="2400" spc="-10" dirty="0">
                <a:latin typeface="Microsoft Sans Serif"/>
                <a:cs typeface="Microsoft Sans Serif"/>
              </a:rPr>
              <a:t>kendinizi</a:t>
            </a:r>
            <a:r>
              <a:rPr sz="2400" spc="70" dirty="0">
                <a:latin typeface="Microsoft Sans Serif"/>
                <a:cs typeface="Microsoft Sans Serif"/>
              </a:rPr>
              <a:t> </a:t>
            </a:r>
            <a:r>
              <a:rPr sz="2400" spc="-5" dirty="0">
                <a:latin typeface="Microsoft Sans Serif"/>
                <a:cs typeface="Microsoft Sans Serif"/>
              </a:rPr>
              <a:t>rahatlatacak</a:t>
            </a:r>
            <a:r>
              <a:rPr sz="2400" spc="45" dirty="0">
                <a:latin typeface="Microsoft Sans Serif"/>
                <a:cs typeface="Microsoft Sans Serif"/>
              </a:rPr>
              <a:t> </a:t>
            </a:r>
            <a:r>
              <a:rPr sz="2400" spc="-5" dirty="0">
                <a:latin typeface="Microsoft Sans Serif"/>
                <a:cs typeface="Microsoft Sans Serif"/>
              </a:rPr>
              <a:t>anahtar</a:t>
            </a:r>
            <a:r>
              <a:rPr sz="2400" spc="55" dirty="0">
                <a:latin typeface="Microsoft Sans Serif"/>
                <a:cs typeface="Microsoft Sans Serif"/>
              </a:rPr>
              <a:t> </a:t>
            </a:r>
            <a:r>
              <a:rPr sz="2400" spc="-10" dirty="0">
                <a:latin typeface="Microsoft Sans Serif"/>
                <a:cs typeface="Microsoft Sans Serif"/>
              </a:rPr>
              <a:t>cümleleri</a:t>
            </a:r>
            <a:r>
              <a:rPr sz="2400" spc="60" dirty="0">
                <a:latin typeface="Microsoft Sans Serif"/>
                <a:cs typeface="Microsoft Sans Serif"/>
              </a:rPr>
              <a:t> </a:t>
            </a:r>
            <a:r>
              <a:rPr sz="2400" dirty="0">
                <a:latin typeface="Microsoft Sans Serif"/>
                <a:cs typeface="Microsoft Sans Serif"/>
              </a:rPr>
              <a:t>tekrarlayın.</a:t>
            </a:r>
            <a:endParaRPr sz="2400">
              <a:latin typeface="Microsoft Sans Serif"/>
              <a:cs typeface="Microsoft Sans Serif"/>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26034">
              <a:lnSpc>
                <a:spcPct val="100000"/>
              </a:lnSpc>
              <a:spcBef>
                <a:spcPts val="95"/>
              </a:spcBef>
            </a:pPr>
            <a:r>
              <a:rPr spc="-105" dirty="0"/>
              <a:t>EY</a:t>
            </a:r>
            <a:r>
              <a:rPr spc="-405" dirty="0"/>
              <a:t>V</a:t>
            </a:r>
            <a:r>
              <a:rPr spc="-105" dirty="0"/>
              <a:t>AH</a:t>
            </a:r>
            <a:r>
              <a:rPr spc="-5" dirty="0"/>
              <a:t>!</a:t>
            </a:r>
            <a:r>
              <a:rPr spc="-175" dirty="0"/>
              <a:t> </a:t>
            </a:r>
            <a:r>
              <a:rPr spc="-105" dirty="0"/>
              <a:t>K</a:t>
            </a:r>
            <a:r>
              <a:rPr spc="-405" dirty="0"/>
              <a:t>A</a:t>
            </a:r>
            <a:r>
              <a:rPr spc="-105" dirty="0"/>
              <a:t>YG</a:t>
            </a:r>
            <a:r>
              <a:rPr spc="-100" dirty="0"/>
              <a:t>I</a:t>
            </a:r>
            <a:r>
              <a:rPr spc="-105" dirty="0"/>
              <a:t>LAND</a:t>
            </a:r>
            <a:r>
              <a:rPr spc="-100" dirty="0"/>
              <a:t>I</a:t>
            </a:r>
            <a:r>
              <a:rPr spc="-5" dirty="0"/>
              <a:t>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02437" y="1581099"/>
            <a:ext cx="8185784" cy="3903979"/>
          </a:xfrm>
          <a:prstGeom prst="rect">
            <a:avLst/>
          </a:prstGeom>
        </p:spPr>
        <p:txBody>
          <a:bodyPr vert="horz" wrap="square" lIns="0" tIns="12700" rIns="0" bIns="0" rtlCol="0">
            <a:spAutoFit/>
          </a:bodyPr>
          <a:lstStyle/>
          <a:p>
            <a:pPr marL="195580" indent="-182880">
              <a:lnSpc>
                <a:spcPts val="2595"/>
              </a:lnSpc>
              <a:spcBef>
                <a:spcPts val="100"/>
              </a:spcBef>
              <a:buClr>
                <a:srgbClr val="4F81BC"/>
              </a:buClr>
              <a:buSzPct val="85416"/>
              <a:buChar char="•"/>
              <a:tabLst>
                <a:tab pos="195580" algn="l"/>
              </a:tabLst>
            </a:pPr>
            <a:r>
              <a:rPr sz="2400" spc="20" dirty="0">
                <a:latin typeface="Microsoft Sans Serif"/>
                <a:cs typeface="Microsoft Sans Serif"/>
              </a:rPr>
              <a:t>Kaygınız</a:t>
            </a:r>
            <a:r>
              <a:rPr sz="2400" spc="70" dirty="0">
                <a:latin typeface="Microsoft Sans Serif"/>
                <a:cs typeface="Microsoft Sans Serif"/>
              </a:rPr>
              <a:t> </a:t>
            </a:r>
            <a:r>
              <a:rPr sz="2400" spc="15" dirty="0">
                <a:latin typeface="Microsoft Sans Serif"/>
                <a:cs typeface="Microsoft Sans Serif"/>
              </a:rPr>
              <a:t>arttığında</a:t>
            </a:r>
            <a:r>
              <a:rPr sz="2400" spc="60" dirty="0">
                <a:latin typeface="Microsoft Sans Serif"/>
                <a:cs typeface="Microsoft Sans Serif"/>
              </a:rPr>
              <a:t> </a:t>
            </a:r>
            <a:r>
              <a:rPr sz="2400" spc="15" dirty="0">
                <a:latin typeface="Microsoft Sans Serif"/>
                <a:cs typeface="Microsoft Sans Serif"/>
              </a:rPr>
              <a:t>etrafınıza</a:t>
            </a:r>
            <a:r>
              <a:rPr sz="2400" spc="60" dirty="0">
                <a:latin typeface="Microsoft Sans Serif"/>
                <a:cs typeface="Microsoft Sans Serif"/>
              </a:rPr>
              <a:t> </a:t>
            </a:r>
            <a:r>
              <a:rPr sz="2400" spc="15" dirty="0">
                <a:latin typeface="Microsoft Sans Serif"/>
                <a:cs typeface="Microsoft Sans Serif"/>
              </a:rPr>
              <a:t>bakın</a:t>
            </a:r>
            <a:r>
              <a:rPr sz="2400" spc="60" dirty="0">
                <a:latin typeface="Microsoft Sans Serif"/>
                <a:cs typeface="Microsoft Sans Serif"/>
              </a:rPr>
              <a:t> </a:t>
            </a:r>
            <a:r>
              <a:rPr sz="2400" dirty="0">
                <a:latin typeface="Microsoft Sans Serif"/>
                <a:cs typeface="Microsoft Sans Serif"/>
              </a:rPr>
              <a:t>ve</a:t>
            </a:r>
            <a:r>
              <a:rPr sz="2400" spc="20" dirty="0">
                <a:latin typeface="Microsoft Sans Serif"/>
                <a:cs typeface="Microsoft Sans Serif"/>
              </a:rPr>
              <a:t> </a:t>
            </a:r>
            <a:r>
              <a:rPr sz="2400" spc="-10" dirty="0">
                <a:latin typeface="Microsoft Sans Serif"/>
                <a:cs typeface="Microsoft Sans Serif"/>
              </a:rPr>
              <a:t>dikkatinizi</a:t>
            </a:r>
            <a:r>
              <a:rPr sz="2400" spc="70" dirty="0">
                <a:latin typeface="Microsoft Sans Serif"/>
                <a:cs typeface="Microsoft Sans Serif"/>
              </a:rPr>
              <a:t> </a:t>
            </a:r>
            <a:r>
              <a:rPr sz="2400" spc="-10" dirty="0">
                <a:latin typeface="Microsoft Sans Serif"/>
                <a:cs typeface="Microsoft Sans Serif"/>
              </a:rPr>
              <a:t>ortamdaki</a:t>
            </a:r>
            <a:endParaRPr sz="2400">
              <a:latin typeface="Microsoft Sans Serif"/>
              <a:cs typeface="Microsoft Sans Serif"/>
            </a:endParaRPr>
          </a:p>
          <a:p>
            <a:pPr marL="194945">
              <a:lnSpc>
                <a:spcPts val="2595"/>
              </a:lnSpc>
            </a:pPr>
            <a:r>
              <a:rPr sz="2400" spc="-5" dirty="0">
                <a:latin typeface="Microsoft Sans Serif"/>
                <a:cs typeface="Microsoft Sans Serif"/>
              </a:rPr>
              <a:t>başka</a:t>
            </a:r>
            <a:r>
              <a:rPr sz="2400" spc="20" dirty="0">
                <a:latin typeface="Microsoft Sans Serif"/>
                <a:cs typeface="Microsoft Sans Serif"/>
              </a:rPr>
              <a:t> </a:t>
            </a:r>
            <a:r>
              <a:rPr sz="2400" spc="-10" dirty="0">
                <a:latin typeface="Microsoft Sans Serif"/>
                <a:cs typeface="Microsoft Sans Serif"/>
              </a:rPr>
              <a:t>noktalara</a:t>
            </a:r>
            <a:r>
              <a:rPr sz="2400" spc="25" dirty="0">
                <a:latin typeface="Microsoft Sans Serif"/>
                <a:cs typeface="Microsoft Sans Serif"/>
              </a:rPr>
              <a:t> </a:t>
            </a:r>
            <a:r>
              <a:rPr sz="2400" spc="10" dirty="0">
                <a:latin typeface="Microsoft Sans Serif"/>
                <a:cs typeface="Microsoft Sans Serif"/>
              </a:rPr>
              <a:t>yoğunlaştırın.</a:t>
            </a:r>
            <a:endParaRPr sz="2400">
              <a:latin typeface="Microsoft Sans Serif"/>
              <a:cs typeface="Microsoft Sans Serif"/>
            </a:endParaRPr>
          </a:p>
          <a:p>
            <a:pPr>
              <a:lnSpc>
                <a:spcPct val="100000"/>
              </a:lnSpc>
              <a:spcBef>
                <a:spcPts val="50"/>
              </a:spcBef>
            </a:pPr>
            <a:endParaRPr sz="2500">
              <a:latin typeface="Microsoft Sans Serif"/>
              <a:cs typeface="Microsoft Sans Serif"/>
            </a:endParaRPr>
          </a:p>
          <a:p>
            <a:pPr marL="195580" indent="-182880">
              <a:lnSpc>
                <a:spcPct val="100000"/>
              </a:lnSpc>
              <a:buClr>
                <a:srgbClr val="4F81BC"/>
              </a:buClr>
              <a:buSzPct val="85416"/>
              <a:buChar char="•"/>
              <a:tabLst>
                <a:tab pos="195580" algn="l"/>
              </a:tabLst>
            </a:pPr>
            <a:r>
              <a:rPr sz="2400" spc="25" dirty="0">
                <a:latin typeface="Microsoft Sans Serif"/>
                <a:cs typeface="Microsoft Sans Serif"/>
              </a:rPr>
              <a:t>Sınıfta </a:t>
            </a:r>
            <a:r>
              <a:rPr sz="2400" dirty="0">
                <a:latin typeface="Microsoft Sans Serif"/>
                <a:cs typeface="Microsoft Sans Serif"/>
              </a:rPr>
              <a:t>kaç</a:t>
            </a:r>
            <a:r>
              <a:rPr sz="2400" spc="15" dirty="0">
                <a:latin typeface="Microsoft Sans Serif"/>
                <a:cs typeface="Microsoft Sans Serif"/>
              </a:rPr>
              <a:t> </a:t>
            </a:r>
            <a:r>
              <a:rPr sz="2400" spc="-5" dirty="0">
                <a:latin typeface="Microsoft Sans Serif"/>
                <a:cs typeface="Microsoft Sans Serif"/>
              </a:rPr>
              <a:t>çeşit</a:t>
            </a:r>
            <a:r>
              <a:rPr sz="2400" spc="15" dirty="0">
                <a:latin typeface="Microsoft Sans Serif"/>
                <a:cs typeface="Microsoft Sans Serif"/>
              </a:rPr>
              <a:t> </a:t>
            </a:r>
            <a:r>
              <a:rPr sz="2400" spc="-5" dirty="0">
                <a:latin typeface="Microsoft Sans Serif"/>
                <a:cs typeface="Microsoft Sans Serif"/>
              </a:rPr>
              <a:t>eşya</a:t>
            </a:r>
            <a:r>
              <a:rPr sz="2400" spc="15" dirty="0">
                <a:latin typeface="Microsoft Sans Serif"/>
                <a:cs typeface="Microsoft Sans Serif"/>
              </a:rPr>
              <a:t> </a:t>
            </a:r>
            <a:r>
              <a:rPr sz="2400" spc="-5" dirty="0">
                <a:latin typeface="Microsoft Sans Serif"/>
                <a:cs typeface="Microsoft Sans Serif"/>
              </a:rPr>
              <a:t>var?,</a:t>
            </a:r>
            <a:endParaRPr sz="2400">
              <a:latin typeface="Microsoft Sans Serif"/>
              <a:cs typeface="Microsoft Sans Serif"/>
            </a:endParaRPr>
          </a:p>
          <a:p>
            <a:pPr>
              <a:lnSpc>
                <a:spcPct val="100000"/>
              </a:lnSpc>
              <a:spcBef>
                <a:spcPts val="55"/>
              </a:spcBef>
              <a:buClr>
                <a:srgbClr val="4F81BC"/>
              </a:buClr>
              <a:buFont typeface="Microsoft Sans Serif"/>
              <a:buChar char="•"/>
            </a:pPr>
            <a:endParaRPr sz="2500">
              <a:latin typeface="Microsoft Sans Serif"/>
              <a:cs typeface="Microsoft Sans Serif"/>
            </a:endParaRPr>
          </a:p>
          <a:p>
            <a:pPr marL="195580" indent="-182880">
              <a:lnSpc>
                <a:spcPct val="100000"/>
              </a:lnSpc>
              <a:buClr>
                <a:srgbClr val="4F81BC"/>
              </a:buClr>
              <a:buSzPct val="85416"/>
              <a:buChar char="•"/>
              <a:tabLst>
                <a:tab pos="195580" algn="l"/>
              </a:tabLst>
            </a:pPr>
            <a:r>
              <a:rPr sz="2400" spc="-5" dirty="0">
                <a:latin typeface="Microsoft Sans Serif"/>
                <a:cs typeface="Microsoft Sans Serif"/>
              </a:rPr>
              <a:t>Duvarda</a:t>
            </a:r>
            <a:r>
              <a:rPr sz="2400" spc="40" dirty="0">
                <a:latin typeface="Microsoft Sans Serif"/>
                <a:cs typeface="Microsoft Sans Serif"/>
              </a:rPr>
              <a:t> </a:t>
            </a:r>
            <a:r>
              <a:rPr sz="2400" spc="35" dirty="0">
                <a:latin typeface="Microsoft Sans Serif"/>
                <a:cs typeface="Microsoft Sans Serif"/>
              </a:rPr>
              <a:t>asılı</a:t>
            </a:r>
            <a:r>
              <a:rPr sz="2400" spc="50" dirty="0">
                <a:latin typeface="Microsoft Sans Serif"/>
                <a:cs typeface="Microsoft Sans Serif"/>
              </a:rPr>
              <a:t> </a:t>
            </a:r>
            <a:r>
              <a:rPr sz="2400" spc="25" dirty="0">
                <a:latin typeface="Microsoft Sans Serif"/>
                <a:cs typeface="Microsoft Sans Serif"/>
              </a:rPr>
              <a:t>yazının</a:t>
            </a:r>
            <a:r>
              <a:rPr sz="2400" spc="65" dirty="0">
                <a:latin typeface="Microsoft Sans Serif"/>
                <a:cs typeface="Microsoft Sans Serif"/>
              </a:rPr>
              <a:t> </a:t>
            </a:r>
            <a:r>
              <a:rPr sz="2400" dirty="0">
                <a:latin typeface="Microsoft Sans Serif"/>
                <a:cs typeface="Microsoft Sans Serif"/>
              </a:rPr>
              <a:t>kaç</a:t>
            </a:r>
            <a:r>
              <a:rPr sz="2400" spc="35" dirty="0">
                <a:latin typeface="Microsoft Sans Serif"/>
                <a:cs typeface="Microsoft Sans Serif"/>
              </a:rPr>
              <a:t> satırı </a:t>
            </a:r>
            <a:r>
              <a:rPr sz="2400" spc="-5" dirty="0">
                <a:latin typeface="Microsoft Sans Serif"/>
                <a:cs typeface="Microsoft Sans Serif"/>
              </a:rPr>
              <a:t>var?,</a:t>
            </a:r>
            <a:endParaRPr sz="2400">
              <a:latin typeface="Microsoft Sans Serif"/>
              <a:cs typeface="Microsoft Sans Serif"/>
            </a:endParaRPr>
          </a:p>
          <a:p>
            <a:pPr>
              <a:lnSpc>
                <a:spcPct val="100000"/>
              </a:lnSpc>
              <a:spcBef>
                <a:spcPts val="50"/>
              </a:spcBef>
              <a:buClr>
                <a:srgbClr val="4F81BC"/>
              </a:buClr>
              <a:buFont typeface="Microsoft Sans Serif"/>
              <a:buChar char="•"/>
            </a:pPr>
            <a:endParaRPr sz="2500">
              <a:latin typeface="Microsoft Sans Serif"/>
              <a:cs typeface="Microsoft Sans Serif"/>
            </a:endParaRPr>
          </a:p>
          <a:p>
            <a:pPr marL="195580" indent="-182880">
              <a:lnSpc>
                <a:spcPct val="100000"/>
              </a:lnSpc>
              <a:buClr>
                <a:srgbClr val="4F81BC"/>
              </a:buClr>
              <a:buSzPct val="85416"/>
              <a:buChar char="•"/>
              <a:tabLst>
                <a:tab pos="195580" algn="l"/>
              </a:tabLst>
            </a:pPr>
            <a:r>
              <a:rPr sz="2400" spc="-5" dirty="0">
                <a:latin typeface="Microsoft Sans Serif"/>
                <a:cs typeface="Microsoft Sans Serif"/>
              </a:rPr>
              <a:t>Kaç</a:t>
            </a:r>
            <a:r>
              <a:rPr sz="2400" spc="30" dirty="0">
                <a:latin typeface="Microsoft Sans Serif"/>
                <a:cs typeface="Microsoft Sans Serif"/>
              </a:rPr>
              <a:t> </a:t>
            </a:r>
            <a:r>
              <a:rPr sz="2400" spc="-10" dirty="0">
                <a:latin typeface="Microsoft Sans Serif"/>
                <a:cs typeface="Microsoft Sans Serif"/>
              </a:rPr>
              <a:t>kişi</a:t>
            </a:r>
            <a:r>
              <a:rPr sz="2400" spc="35" dirty="0">
                <a:latin typeface="Microsoft Sans Serif"/>
                <a:cs typeface="Microsoft Sans Serif"/>
              </a:rPr>
              <a:t> </a:t>
            </a:r>
            <a:r>
              <a:rPr sz="2400" spc="-10" dirty="0">
                <a:latin typeface="Microsoft Sans Serif"/>
                <a:cs typeface="Microsoft Sans Serif"/>
              </a:rPr>
              <a:t>gözlük</a:t>
            </a:r>
            <a:r>
              <a:rPr sz="2400" spc="40" dirty="0">
                <a:latin typeface="Microsoft Sans Serif"/>
                <a:cs typeface="Microsoft Sans Serif"/>
              </a:rPr>
              <a:t> </a:t>
            </a:r>
            <a:r>
              <a:rPr sz="2400" dirty="0">
                <a:latin typeface="Microsoft Sans Serif"/>
                <a:cs typeface="Microsoft Sans Serif"/>
              </a:rPr>
              <a:t>kullanıyor?</a:t>
            </a:r>
            <a:r>
              <a:rPr sz="2400" spc="85" dirty="0">
                <a:latin typeface="Microsoft Sans Serif"/>
                <a:cs typeface="Microsoft Sans Serif"/>
              </a:rPr>
              <a:t> </a:t>
            </a:r>
            <a:r>
              <a:rPr sz="2400" spc="-5" dirty="0">
                <a:latin typeface="Microsoft Sans Serif"/>
                <a:cs typeface="Microsoft Sans Serif"/>
              </a:rPr>
              <a:t>vs,</a:t>
            </a:r>
            <a:r>
              <a:rPr sz="2400" spc="30" dirty="0">
                <a:latin typeface="Microsoft Sans Serif"/>
                <a:cs typeface="Microsoft Sans Serif"/>
              </a:rPr>
              <a:t> </a:t>
            </a:r>
            <a:r>
              <a:rPr sz="2400" spc="-10" dirty="0">
                <a:latin typeface="Microsoft Sans Serif"/>
                <a:cs typeface="Microsoft Sans Serif"/>
              </a:rPr>
              <a:t>gibi.</a:t>
            </a:r>
            <a:endParaRPr sz="2400">
              <a:latin typeface="Microsoft Sans Serif"/>
              <a:cs typeface="Microsoft Sans Serif"/>
            </a:endParaRPr>
          </a:p>
          <a:p>
            <a:pPr>
              <a:lnSpc>
                <a:spcPct val="100000"/>
              </a:lnSpc>
              <a:spcBef>
                <a:spcPts val="45"/>
              </a:spcBef>
              <a:buClr>
                <a:srgbClr val="4F81BC"/>
              </a:buClr>
              <a:buFont typeface="Microsoft Sans Serif"/>
              <a:buChar char="•"/>
            </a:pPr>
            <a:endParaRPr sz="3000">
              <a:latin typeface="Microsoft Sans Serif"/>
              <a:cs typeface="Microsoft Sans Serif"/>
            </a:endParaRPr>
          </a:p>
          <a:p>
            <a:pPr marL="194945" marR="1795145" indent="-182880">
              <a:lnSpc>
                <a:spcPts val="2300"/>
              </a:lnSpc>
              <a:buClr>
                <a:srgbClr val="4F81BC"/>
              </a:buClr>
              <a:buSzPct val="85416"/>
              <a:buChar char="•"/>
              <a:tabLst>
                <a:tab pos="195580" algn="l"/>
              </a:tabLst>
            </a:pPr>
            <a:r>
              <a:rPr sz="2400" spc="-10" dirty="0">
                <a:latin typeface="Microsoft Sans Serif"/>
                <a:cs typeface="Microsoft Sans Serif"/>
              </a:rPr>
              <a:t>Zihninizi</a:t>
            </a:r>
            <a:r>
              <a:rPr sz="2400" spc="65" dirty="0">
                <a:latin typeface="Microsoft Sans Serif"/>
                <a:cs typeface="Microsoft Sans Serif"/>
              </a:rPr>
              <a:t> </a:t>
            </a:r>
            <a:r>
              <a:rPr sz="2400" dirty="0">
                <a:latin typeface="Microsoft Sans Serif"/>
                <a:cs typeface="Microsoft Sans Serif"/>
              </a:rPr>
              <a:t>o</a:t>
            </a:r>
            <a:r>
              <a:rPr sz="2400" spc="20" dirty="0">
                <a:latin typeface="Microsoft Sans Serif"/>
                <a:cs typeface="Microsoft Sans Serif"/>
              </a:rPr>
              <a:t> </a:t>
            </a:r>
            <a:r>
              <a:rPr sz="2400" spc="-5" dirty="0">
                <a:latin typeface="Microsoft Sans Serif"/>
                <a:cs typeface="Microsoft Sans Serif"/>
              </a:rPr>
              <a:t>an</a:t>
            </a:r>
            <a:r>
              <a:rPr sz="2400" spc="20" dirty="0">
                <a:latin typeface="Microsoft Sans Serif"/>
                <a:cs typeface="Microsoft Sans Serif"/>
              </a:rPr>
              <a:t> </a:t>
            </a:r>
            <a:r>
              <a:rPr sz="2400" spc="-5" dirty="0">
                <a:latin typeface="Microsoft Sans Serif"/>
                <a:cs typeface="Microsoft Sans Serif"/>
              </a:rPr>
              <a:t>meşgul</a:t>
            </a:r>
            <a:r>
              <a:rPr sz="2400" spc="40" dirty="0">
                <a:latin typeface="Microsoft Sans Serif"/>
                <a:cs typeface="Microsoft Sans Serif"/>
              </a:rPr>
              <a:t> </a:t>
            </a:r>
            <a:r>
              <a:rPr sz="2400" spc="-5" dirty="0">
                <a:latin typeface="Microsoft Sans Serif"/>
                <a:cs typeface="Microsoft Sans Serif"/>
              </a:rPr>
              <a:t>edecek</a:t>
            </a:r>
            <a:r>
              <a:rPr sz="2400" spc="55" dirty="0">
                <a:latin typeface="Microsoft Sans Serif"/>
                <a:cs typeface="Microsoft Sans Serif"/>
              </a:rPr>
              <a:t> </a:t>
            </a:r>
            <a:r>
              <a:rPr sz="2400" dirty="0">
                <a:latin typeface="Microsoft Sans Serif"/>
                <a:cs typeface="Microsoft Sans Serif"/>
              </a:rPr>
              <a:t>ve</a:t>
            </a:r>
            <a:r>
              <a:rPr sz="2400" spc="20" dirty="0">
                <a:latin typeface="Microsoft Sans Serif"/>
                <a:cs typeface="Microsoft Sans Serif"/>
              </a:rPr>
              <a:t> </a:t>
            </a:r>
            <a:r>
              <a:rPr sz="2400" spc="-10" dirty="0">
                <a:latin typeface="Microsoft Sans Serif"/>
                <a:cs typeface="Microsoft Sans Serif"/>
              </a:rPr>
              <a:t>sizi</a:t>
            </a:r>
            <a:r>
              <a:rPr sz="2400" spc="-15" dirty="0">
                <a:latin typeface="Microsoft Sans Serif"/>
                <a:cs typeface="Microsoft Sans Serif"/>
              </a:rPr>
              <a:t> </a:t>
            </a:r>
            <a:r>
              <a:rPr sz="2400" spc="5" dirty="0">
                <a:latin typeface="Microsoft Sans Serif"/>
                <a:cs typeface="Microsoft Sans Serif"/>
              </a:rPr>
              <a:t>sınavdan </a:t>
            </a:r>
            <a:r>
              <a:rPr sz="2400" spc="-620" dirty="0">
                <a:latin typeface="Microsoft Sans Serif"/>
                <a:cs typeface="Microsoft Sans Serif"/>
              </a:rPr>
              <a:t> </a:t>
            </a:r>
            <a:r>
              <a:rPr sz="2400" dirty="0">
                <a:latin typeface="Microsoft Sans Serif"/>
                <a:cs typeface="Microsoft Sans Serif"/>
              </a:rPr>
              <a:t>uzaklaştıracak</a:t>
            </a:r>
            <a:r>
              <a:rPr sz="2400" spc="55" dirty="0">
                <a:latin typeface="Microsoft Sans Serif"/>
                <a:cs typeface="Microsoft Sans Serif"/>
              </a:rPr>
              <a:t> </a:t>
            </a:r>
            <a:r>
              <a:rPr sz="2400" spc="-5" dirty="0">
                <a:latin typeface="Microsoft Sans Serif"/>
                <a:cs typeface="Microsoft Sans Serif"/>
              </a:rPr>
              <a:t>başka</a:t>
            </a:r>
            <a:r>
              <a:rPr sz="2400" spc="30" dirty="0">
                <a:latin typeface="Microsoft Sans Serif"/>
                <a:cs typeface="Microsoft Sans Serif"/>
              </a:rPr>
              <a:t> </a:t>
            </a:r>
            <a:r>
              <a:rPr sz="2400" spc="-5" dirty="0">
                <a:latin typeface="Microsoft Sans Serif"/>
                <a:cs typeface="Microsoft Sans Serif"/>
              </a:rPr>
              <a:t>şeylerle</a:t>
            </a:r>
            <a:r>
              <a:rPr sz="2400" spc="50" dirty="0">
                <a:latin typeface="Microsoft Sans Serif"/>
                <a:cs typeface="Microsoft Sans Serif"/>
              </a:rPr>
              <a:t> </a:t>
            </a:r>
            <a:r>
              <a:rPr sz="2400" spc="-15" dirty="0">
                <a:latin typeface="Microsoft Sans Serif"/>
                <a:cs typeface="Microsoft Sans Serif"/>
              </a:rPr>
              <a:t>ilgilenin.</a:t>
            </a:r>
            <a:endParaRPr sz="2400">
              <a:latin typeface="Microsoft Sans Serif"/>
              <a:cs typeface="Microsoft Sans Serif"/>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26034">
              <a:lnSpc>
                <a:spcPct val="100000"/>
              </a:lnSpc>
              <a:spcBef>
                <a:spcPts val="95"/>
              </a:spcBef>
            </a:pPr>
            <a:r>
              <a:rPr spc="-105" dirty="0"/>
              <a:t>EY</a:t>
            </a:r>
            <a:r>
              <a:rPr spc="-405" dirty="0"/>
              <a:t>V</a:t>
            </a:r>
            <a:r>
              <a:rPr spc="-105" dirty="0"/>
              <a:t>AH</a:t>
            </a:r>
            <a:r>
              <a:rPr spc="-5" dirty="0"/>
              <a:t>!</a:t>
            </a:r>
            <a:r>
              <a:rPr spc="-175" dirty="0"/>
              <a:t> </a:t>
            </a:r>
            <a:r>
              <a:rPr spc="-105" dirty="0"/>
              <a:t>K</a:t>
            </a:r>
            <a:r>
              <a:rPr spc="-405" dirty="0"/>
              <a:t>A</a:t>
            </a:r>
            <a:r>
              <a:rPr spc="-105" dirty="0"/>
              <a:t>YG</a:t>
            </a:r>
            <a:r>
              <a:rPr spc="-100" dirty="0"/>
              <a:t>I</a:t>
            </a:r>
            <a:r>
              <a:rPr spc="-105" dirty="0"/>
              <a:t>LAND</a:t>
            </a:r>
            <a:r>
              <a:rPr spc="-100" dirty="0"/>
              <a:t>I</a:t>
            </a:r>
            <a:r>
              <a:rPr spc="-5" dirty="0"/>
              <a:t>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7217" y="1913001"/>
            <a:ext cx="7616190" cy="2257425"/>
          </a:xfrm>
          <a:prstGeom prst="rect">
            <a:avLst/>
          </a:prstGeom>
        </p:spPr>
        <p:txBody>
          <a:bodyPr vert="horz" wrap="square" lIns="0" tIns="12700" rIns="0" bIns="0" rtlCol="0">
            <a:spAutoFit/>
          </a:bodyPr>
          <a:lstStyle/>
          <a:p>
            <a:pPr marL="195580" indent="-182880">
              <a:lnSpc>
                <a:spcPct val="100000"/>
              </a:lnSpc>
              <a:spcBef>
                <a:spcPts val="100"/>
              </a:spcBef>
              <a:buClr>
                <a:srgbClr val="4F81BC"/>
              </a:buClr>
              <a:buSzPct val="85416"/>
              <a:buChar char="•"/>
              <a:tabLst>
                <a:tab pos="195580" algn="l"/>
              </a:tabLst>
            </a:pPr>
            <a:r>
              <a:rPr sz="2400" spc="-5" dirty="0">
                <a:latin typeface="Microsoft Sans Serif"/>
                <a:cs typeface="Microsoft Sans Serif"/>
              </a:rPr>
              <a:t>Son</a:t>
            </a:r>
            <a:r>
              <a:rPr sz="2400" spc="25" dirty="0">
                <a:latin typeface="Microsoft Sans Serif"/>
                <a:cs typeface="Microsoft Sans Serif"/>
              </a:rPr>
              <a:t> </a:t>
            </a:r>
            <a:r>
              <a:rPr sz="2400" spc="-5" dirty="0">
                <a:latin typeface="Microsoft Sans Serif"/>
                <a:cs typeface="Microsoft Sans Serif"/>
              </a:rPr>
              <a:t>hece</a:t>
            </a:r>
            <a:r>
              <a:rPr sz="2400" spc="35" dirty="0">
                <a:latin typeface="Microsoft Sans Serif"/>
                <a:cs typeface="Microsoft Sans Serif"/>
              </a:rPr>
              <a:t> </a:t>
            </a:r>
            <a:r>
              <a:rPr sz="2400" dirty="0">
                <a:latin typeface="Microsoft Sans Serif"/>
                <a:cs typeface="Microsoft Sans Serif"/>
              </a:rPr>
              <a:t>ve</a:t>
            </a:r>
            <a:r>
              <a:rPr sz="2400" spc="30" dirty="0">
                <a:latin typeface="Microsoft Sans Serif"/>
                <a:cs typeface="Microsoft Sans Serif"/>
              </a:rPr>
              <a:t> </a:t>
            </a:r>
            <a:r>
              <a:rPr sz="2400" spc="-5" dirty="0">
                <a:latin typeface="Microsoft Sans Serif"/>
                <a:cs typeface="Microsoft Sans Serif"/>
              </a:rPr>
              <a:t>harf</a:t>
            </a:r>
            <a:r>
              <a:rPr sz="2400" spc="30" dirty="0">
                <a:latin typeface="Microsoft Sans Serif"/>
                <a:cs typeface="Microsoft Sans Serif"/>
              </a:rPr>
              <a:t> </a:t>
            </a:r>
            <a:r>
              <a:rPr sz="2400" spc="-20" dirty="0">
                <a:latin typeface="Microsoft Sans Serif"/>
                <a:cs typeface="Microsoft Sans Serif"/>
              </a:rPr>
              <a:t>ile</a:t>
            </a:r>
            <a:r>
              <a:rPr sz="2400" spc="35" dirty="0">
                <a:latin typeface="Microsoft Sans Serif"/>
                <a:cs typeface="Microsoft Sans Serif"/>
              </a:rPr>
              <a:t> </a:t>
            </a:r>
            <a:r>
              <a:rPr sz="2400" spc="-10" dirty="0">
                <a:latin typeface="Microsoft Sans Serif"/>
                <a:cs typeface="Microsoft Sans Serif"/>
              </a:rPr>
              <a:t>başlayan</a:t>
            </a:r>
            <a:r>
              <a:rPr sz="2400" spc="50" dirty="0">
                <a:latin typeface="Microsoft Sans Serif"/>
                <a:cs typeface="Microsoft Sans Serif"/>
              </a:rPr>
              <a:t> </a:t>
            </a:r>
            <a:r>
              <a:rPr sz="2400" spc="-5" dirty="0">
                <a:latin typeface="Microsoft Sans Serif"/>
                <a:cs typeface="Microsoft Sans Serif"/>
              </a:rPr>
              <a:t>başka</a:t>
            </a:r>
            <a:r>
              <a:rPr sz="2400" spc="35" dirty="0">
                <a:latin typeface="Microsoft Sans Serif"/>
                <a:cs typeface="Microsoft Sans Serif"/>
              </a:rPr>
              <a:t> </a:t>
            </a:r>
            <a:r>
              <a:rPr sz="2400" spc="-10" dirty="0">
                <a:latin typeface="Microsoft Sans Serif"/>
                <a:cs typeface="Microsoft Sans Serif"/>
              </a:rPr>
              <a:t>kelimeler</a:t>
            </a:r>
            <a:r>
              <a:rPr sz="2400" spc="60" dirty="0">
                <a:latin typeface="Microsoft Sans Serif"/>
                <a:cs typeface="Microsoft Sans Serif"/>
              </a:rPr>
              <a:t> </a:t>
            </a:r>
            <a:r>
              <a:rPr sz="2400" spc="-5" dirty="0">
                <a:latin typeface="Microsoft Sans Serif"/>
                <a:cs typeface="Microsoft Sans Serif"/>
              </a:rPr>
              <a:t>türetme,</a:t>
            </a:r>
            <a:endParaRPr sz="2400">
              <a:latin typeface="Microsoft Sans Serif"/>
              <a:cs typeface="Microsoft Sans Serif"/>
            </a:endParaRPr>
          </a:p>
          <a:p>
            <a:pPr marL="195580" indent="-182880">
              <a:lnSpc>
                <a:spcPct val="100000"/>
              </a:lnSpc>
              <a:spcBef>
                <a:spcPts val="2014"/>
              </a:spcBef>
              <a:buClr>
                <a:srgbClr val="4F81BC"/>
              </a:buClr>
              <a:buSzPct val="85416"/>
              <a:buChar char="•"/>
              <a:tabLst>
                <a:tab pos="195580" algn="l"/>
              </a:tabLst>
            </a:pPr>
            <a:r>
              <a:rPr sz="2400" spc="-10" dirty="0">
                <a:latin typeface="Microsoft Sans Serif"/>
                <a:cs typeface="Microsoft Sans Serif"/>
              </a:rPr>
              <a:t>kelimeleri</a:t>
            </a:r>
            <a:r>
              <a:rPr sz="2400" spc="45" dirty="0">
                <a:latin typeface="Microsoft Sans Serif"/>
                <a:cs typeface="Microsoft Sans Serif"/>
              </a:rPr>
              <a:t> </a:t>
            </a:r>
            <a:r>
              <a:rPr sz="2400" spc="-5" dirty="0">
                <a:latin typeface="Microsoft Sans Serif"/>
                <a:cs typeface="Microsoft Sans Serif"/>
              </a:rPr>
              <a:t>alfabetik</a:t>
            </a:r>
            <a:r>
              <a:rPr sz="2400" spc="25" dirty="0">
                <a:latin typeface="Microsoft Sans Serif"/>
                <a:cs typeface="Microsoft Sans Serif"/>
              </a:rPr>
              <a:t> </a:t>
            </a:r>
            <a:r>
              <a:rPr sz="2400" spc="15" dirty="0">
                <a:latin typeface="Microsoft Sans Serif"/>
                <a:cs typeface="Microsoft Sans Serif"/>
              </a:rPr>
              <a:t>sıraya</a:t>
            </a:r>
            <a:r>
              <a:rPr sz="2400" spc="25" dirty="0">
                <a:latin typeface="Microsoft Sans Serif"/>
                <a:cs typeface="Microsoft Sans Serif"/>
              </a:rPr>
              <a:t> </a:t>
            </a:r>
            <a:r>
              <a:rPr sz="2400" spc="-5" dirty="0">
                <a:latin typeface="Microsoft Sans Serif"/>
                <a:cs typeface="Microsoft Sans Serif"/>
              </a:rPr>
              <a:t>dizme,</a:t>
            </a:r>
            <a:endParaRPr sz="2400">
              <a:latin typeface="Microsoft Sans Serif"/>
              <a:cs typeface="Microsoft Sans Serif"/>
            </a:endParaRPr>
          </a:p>
          <a:p>
            <a:pPr marL="195580" indent="-182880">
              <a:lnSpc>
                <a:spcPct val="100000"/>
              </a:lnSpc>
              <a:spcBef>
                <a:spcPts val="2020"/>
              </a:spcBef>
              <a:buClr>
                <a:srgbClr val="4F81BC"/>
              </a:buClr>
              <a:buSzPct val="85416"/>
              <a:buChar char="•"/>
              <a:tabLst>
                <a:tab pos="195580" algn="l"/>
              </a:tabLst>
            </a:pPr>
            <a:r>
              <a:rPr sz="2400" spc="-10" dirty="0">
                <a:latin typeface="Microsoft Sans Serif"/>
                <a:cs typeface="Microsoft Sans Serif"/>
              </a:rPr>
              <a:t>zihinden</a:t>
            </a:r>
            <a:r>
              <a:rPr sz="2400" spc="55" dirty="0">
                <a:latin typeface="Microsoft Sans Serif"/>
                <a:cs typeface="Microsoft Sans Serif"/>
              </a:rPr>
              <a:t> </a:t>
            </a:r>
            <a:r>
              <a:rPr sz="2400" spc="-5" dirty="0">
                <a:latin typeface="Microsoft Sans Serif"/>
                <a:cs typeface="Microsoft Sans Serif"/>
              </a:rPr>
              <a:t>çarpma-bölme</a:t>
            </a:r>
            <a:r>
              <a:rPr sz="2400" spc="50" dirty="0">
                <a:latin typeface="Microsoft Sans Serif"/>
                <a:cs typeface="Microsoft Sans Serif"/>
              </a:rPr>
              <a:t> </a:t>
            </a:r>
            <a:r>
              <a:rPr sz="2400" spc="-15" dirty="0">
                <a:latin typeface="Microsoft Sans Serif"/>
                <a:cs typeface="Microsoft Sans Serif"/>
              </a:rPr>
              <a:t>işlemi</a:t>
            </a:r>
            <a:r>
              <a:rPr sz="2400" spc="35" dirty="0">
                <a:latin typeface="Microsoft Sans Serif"/>
                <a:cs typeface="Microsoft Sans Serif"/>
              </a:rPr>
              <a:t> </a:t>
            </a:r>
            <a:r>
              <a:rPr sz="2400" dirty="0">
                <a:latin typeface="Microsoft Sans Serif"/>
                <a:cs typeface="Microsoft Sans Serif"/>
              </a:rPr>
              <a:t>yapma</a:t>
            </a:r>
            <a:r>
              <a:rPr sz="2400" spc="20" dirty="0">
                <a:latin typeface="Microsoft Sans Serif"/>
                <a:cs typeface="Microsoft Sans Serif"/>
              </a:rPr>
              <a:t> </a:t>
            </a:r>
            <a:r>
              <a:rPr sz="2400" spc="-15" dirty="0">
                <a:latin typeface="Microsoft Sans Serif"/>
                <a:cs typeface="Microsoft Sans Serif"/>
              </a:rPr>
              <a:t>gibi</a:t>
            </a:r>
            <a:endParaRPr sz="2400">
              <a:latin typeface="Microsoft Sans Serif"/>
              <a:cs typeface="Microsoft Sans Serif"/>
            </a:endParaRPr>
          </a:p>
          <a:p>
            <a:pPr marL="195580" indent="-182880">
              <a:lnSpc>
                <a:spcPct val="100000"/>
              </a:lnSpc>
              <a:spcBef>
                <a:spcPts val="2014"/>
              </a:spcBef>
              <a:buClr>
                <a:srgbClr val="4F81BC"/>
              </a:buClr>
              <a:buSzPct val="85416"/>
              <a:buChar char="•"/>
              <a:tabLst>
                <a:tab pos="195580" algn="l"/>
              </a:tabLst>
            </a:pPr>
            <a:r>
              <a:rPr sz="2400" spc="-10" dirty="0">
                <a:latin typeface="Microsoft Sans Serif"/>
                <a:cs typeface="Microsoft Sans Serif"/>
              </a:rPr>
              <a:t>zihin</a:t>
            </a:r>
            <a:r>
              <a:rPr sz="2400" spc="50" dirty="0">
                <a:latin typeface="Microsoft Sans Serif"/>
                <a:cs typeface="Microsoft Sans Serif"/>
              </a:rPr>
              <a:t> </a:t>
            </a:r>
            <a:r>
              <a:rPr sz="2400" spc="5" dirty="0">
                <a:latin typeface="Microsoft Sans Serif"/>
                <a:cs typeface="Microsoft Sans Serif"/>
              </a:rPr>
              <a:t>oyunları</a:t>
            </a:r>
            <a:r>
              <a:rPr sz="2400" spc="40" dirty="0">
                <a:latin typeface="Microsoft Sans Serif"/>
                <a:cs typeface="Microsoft Sans Serif"/>
              </a:rPr>
              <a:t> </a:t>
            </a:r>
            <a:r>
              <a:rPr sz="2400" spc="-5" dirty="0">
                <a:latin typeface="Microsoft Sans Serif"/>
                <a:cs typeface="Microsoft Sans Serif"/>
              </a:rPr>
              <a:t>da</a:t>
            </a:r>
            <a:r>
              <a:rPr sz="2400" spc="40" dirty="0">
                <a:latin typeface="Microsoft Sans Serif"/>
                <a:cs typeface="Microsoft Sans Serif"/>
              </a:rPr>
              <a:t> </a:t>
            </a:r>
            <a:r>
              <a:rPr sz="2400" spc="-5" dirty="0">
                <a:latin typeface="Microsoft Sans Serif"/>
                <a:cs typeface="Microsoft Sans Serif"/>
              </a:rPr>
              <a:t>bu</a:t>
            </a:r>
            <a:r>
              <a:rPr sz="2400" spc="30" dirty="0">
                <a:latin typeface="Microsoft Sans Serif"/>
                <a:cs typeface="Microsoft Sans Serif"/>
              </a:rPr>
              <a:t> </a:t>
            </a:r>
            <a:r>
              <a:rPr sz="2400" dirty="0">
                <a:latin typeface="Microsoft Sans Serif"/>
                <a:cs typeface="Microsoft Sans Serif"/>
              </a:rPr>
              <a:t>tür</a:t>
            </a:r>
            <a:r>
              <a:rPr sz="2400" spc="25" dirty="0">
                <a:latin typeface="Microsoft Sans Serif"/>
                <a:cs typeface="Microsoft Sans Serif"/>
              </a:rPr>
              <a:t> </a:t>
            </a:r>
            <a:r>
              <a:rPr sz="2400" spc="-10" dirty="0">
                <a:latin typeface="Microsoft Sans Serif"/>
                <a:cs typeface="Microsoft Sans Serif"/>
              </a:rPr>
              <a:t>durumlarda</a:t>
            </a:r>
            <a:r>
              <a:rPr sz="2400" spc="55" dirty="0">
                <a:latin typeface="Microsoft Sans Serif"/>
                <a:cs typeface="Microsoft Sans Serif"/>
              </a:rPr>
              <a:t> </a:t>
            </a:r>
            <a:r>
              <a:rPr sz="2400" spc="-15" dirty="0">
                <a:latin typeface="Microsoft Sans Serif"/>
                <a:cs typeface="Microsoft Sans Serif"/>
              </a:rPr>
              <a:t>kullanılabilir.</a:t>
            </a:r>
            <a:endParaRPr sz="2400">
              <a:latin typeface="Microsoft Sans Serif"/>
              <a:cs typeface="Microsoft Sans Serif"/>
            </a:endParaRPr>
          </a:p>
        </p:txBody>
      </p:sp>
      <p:sp>
        <p:nvSpPr>
          <p:cNvPr id="3" name="object 3"/>
          <p:cNvSpPr txBox="1">
            <a:spLocks noGrp="1"/>
          </p:cNvSpPr>
          <p:nvPr>
            <p:ph type="title"/>
          </p:nvPr>
        </p:nvSpPr>
        <p:spPr>
          <a:xfrm>
            <a:off x="1985264" y="712673"/>
            <a:ext cx="5206365" cy="635000"/>
          </a:xfrm>
          <a:prstGeom prst="rect">
            <a:avLst/>
          </a:prstGeom>
        </p:spPr>
        <p:txBody>
          <a:bodyPr vert="horz" wrap="square" lIns="0" tIns="12065" rIns="0" bIns="0" rtlCol="0">
            <a:spAutoFit/>
          </a:bodyPr>
          <a:lstStyle/>
          <a:p>
            <a:pPr marL="12700">
              <a:lnSpc>
                <a:spcPct val="100000"/>
              </a:lnSpc>
              <a:spcBef>
                <a:spcPts val="95"/>
              </a:spcBef>
            </a:pPr>
            <a:r>
              <a:rPr spc="-105" dirty="0"/>
              <a:t>EY</a:t>
            </a:r>
            <a:r>
              <a:rPr spc="-405" dirty="0"/>
              <a:t>V</a:t>
            </a:r>
            <a:r>
              <a:rPr spc="-105" dirty="0"/>
              <a:t>A</a:t>
            </a:r>
            <a:r>
              <a:rPr spc="-110" dirty="0"/>
              <a:t>H</a:t>
            </a:r>
            <a:r>
              <a:rPr dirty="0"/>
              <a:t>!</a:t>
            </a:r>
            <a:r>
              <a:rPr spc="-175" dirty="0"/>
              <a:t> </a:t>
            </a:r>
            <a:r>
              <a:rPr spc="-105" dirty="0"/>
              <a:t>K</a:t>
            </a:r>
            <a:r>
              <a:rPr spc="-405" dirty="0"/>
              <a:t>A</a:t>
            </a:r>
            <a:r>
              <a:rPr spc="-105" dirty="0"/>
              <a:t>YG</a:t>
            </a:r>
            <a:r>
              <a:rPr spc="-95" dirty="0"/>
              <a:t>I</a:t>
            </a:r>
            <a:r>
              <a:rPr spc="-105" dirty="0"/>
              <a:t>LA</a:t>
            </a:r>
            <a:r>
              <a:rPr spc="-110" dirty="0"/>
              <a:t>ND</a:t>
            </a:r>
            <a:r>
              <a:rPr spc="-95" dirty="0"/>
              <a:t>I</a:t>
            </a:r>
            <a:r>
              <a:rPr spc="-5" dirty="0"/>
              <a:t>M</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149339" y="1579138"/>
            <a:ext cx="2529738" cy="1610760"/>
          </a:xfrm>
          <a:prstGeom prst="rect">
            <a:avLst/>
          </a:prstGeom>
        </p:spPr>
      </p:pic>
      <p:grpSp>
        <p:nvGrpSpPr>
          <p:cNvPr id="3" name="object 3"/>
          <p:cNvGrpSpPr/>
          <p:nvPr/>
        </p:nvGrpSpPr>
        <p:grpSpPr>
          <a:xfrm>
            <a:off x="5148071" y="1322834"/>
            <a:ext cx="588645" cy="2132965"/>
            <a:chOff x="5148071" y="1322834"/>
            <a:chExt cx="588645" cy="2132965"/>
          </a:xfrm>
        </p:grpSpPr>
        <p:sp>
          <p:nvSpPr>
            <p:cNvPr id="4" name="object 4"/>
            <p:cNvSpPr/>
            <p:nvPr/>
          </p:nvSpPr>
          <p:spPr>
            <a:xfrm>
              <a:off x="5240985" y="1322844"/>
              <a:ext cx="495934" cy="1155065"/>
            </a:xfrm>
            <a:custGeom>
              <a:avLst/>
              <a:gdLst/>
              <a:ahLst/>
              <a:cxnLst/>
              <a:rect l="l" t="t" r="r" b="b"/>
              <a:pathLst>
                <a:path w="495935" h="1155064">
                  <a:moveTo>
                    <a:pt x="256400" y="914222"/>
                  </a:moveTo>
                  <a:lnTo>
                    <a:pt x="240906" y="803808"/>
                  </a:lnTo>
                  <a:lnTo>
                    <a:pt x="236613" y="734809"/>
                  </a:lnTo>
                  <a:lnTo>
                    <a:pt x="233172" y="665810"/>
                  </a:lnTo>
                  <a:lnTo>
                    <a:pt x="211658" y="665810"/>
                  </a:lnTo>
                  <a:lnTo>
                    <a:pt x="223710" y="773633"/>
                  </a:lnTo>
                  <a:lnTo>
                    <a:pt x="236613" y="868527"/>
                  </a:lnTo>
                  <a:lnTo>
                    <a:pt x="244348" y="959929"/>
                  </a:lnTo>
                  <a:lnTo>
                    <a:pt x="244348" y="1033221"/>
                  </a:lnTo>
                  <a:lnTo>
                    <a:pt x="236613" y="1090168"/>
                  </a:lnTo>
                  <a:lnTo>
                    <a:pt x="207352" y="1116863"/>
                  </a:lnTo>
                  <a:lnTo>
                    <a:pt x="175526" y="1139266"/>
                  </a:lnTo>
                  <a:lnTo>
                    <a:pt x="162610" y="1132395"/>
                  </a:lnTo>
                  <a:lnTo>
                    <a:pt x="154876" y="1112570"/>
                  </a:lnTo>
                  <a:lnTo>
                    <a:pt x="138531" y="1124623"/>
                  </a:lnTo>
                  <a:lnTo>
                    <a:pt x="150571" y="1151394"/>
                  </a:lnTo>
                  <a:lnTo>
                    <a:pt x="187566" y="1154798"/>
                  </a:lnTo>
                  <a:lnTo>
                    <a:pt x="211658" y="1128915"/>
                  </a:lnTo>
                  <a:lnTo>
                    <a:pt x="248653" y="1085799"/>
                  </a:lnTo>
                  <a:lnTo>
                    <a:pt x="256400" y="1037513"/>
                  </a:lnTo>
                  <a:lnTo>
                    <a:pt x="256400" y="914222"/>
                  </a:lnTo>
                  <a:close/>
                </a:path>
                <a:path w="495935" h="1155064">
                  <a:moveTo>
                    <a:pt x="495592" y="206997"/>
                  </a:moveTo>
                  <a:lnTo>
                    <a:pt x="486981" y="168173"/>
                  </a:lnTo>
                  <a:lnTo>
                    <a:pt x="471500" y="115582"/>
                  </a:lnTo>
                  <a:lnTo>
                    <a:pt x="430199" y="61226"/>
                  </a:lnTo>
                  <a:lnTo>
                    <a:pt x="385457" y="30238"/>
                  </a:lnTo>
                  <a:lnTo>
                    <a:pt x="316623" y="4356"/>
                  </a:lnTo>
                  <a:lnTo>
                    <a:pt x="275336" y="0"/>
                  </a:lnTo>
                  <a:lnTo>
                    <a:pt x="228003" y="0"/>
                  </a:lnTo>
                  <a:lnTo>
                    <a:pt x="186702" y="7759"/>
                  </a:lnTo>
                  <a:lnTo>
                    <a:pt x="141973" y="30238"/>
                  </a:lnTo>
                  <a:lnTo>
                    <a:pt x="94640" y="61226"/>
                  </a:lnTo>
                  <a:lnTo>
                    <a:pt x="57645" y="87109"/>
                  </a:lnTo>
                  <a:lnTo>
                    <a:pt x="20650" y="153530"/>
                  </a:lnTo>
                  <a:lnTo>
                    <a:pt x="8610" y="194945"/>
                  </a:lnTo>
                  <a:lnTo>
                    <a:pt x="0" y="259575"/>
                  </a:lnTo>
                  <a:lnTo>
                    <a:pt x="8610" y="313931"/>
                  </a:lnTo>
                  <a:lnTo>
                    <a:pt x="28397" y="363118"/>
                  </a:lnTo>
                  <a:lnTo>
                    <a:pt x="49047" y="409702"/>
                  </a:lnTo>
                  <a:lnTo>
                    <a:pt x="80886" y="451929"/>
                  </a:lnTo>
                  <a:lnTo>
                    <a:pt x="122174" y="490766"/>
                  </a:lnTo>
                  <a:lnTo>
                    <a:pt x="163474" y="527812"/>
                  </a:lnTo>
                  <a:lnTo>
                    <a:pt x="174663" y="539864"/>
                  </a:lnTo>
                  <a:lnTo>
                    <a:pt x="174663" y="555396"/>
                  </a:lnTo>
                  <a:lnTo>
                    <a:pt x="183261" y="565746"/>
                  </a:lnTo>
                  <a:lnTo>
                    <a:pt x="178968" y="589940"/>
                  </a:lnTo>
                  <a:lnTo>
                    <a:pt x="174663" y="624395"/>
                  </a:lnTo>
                  <a:lnTo>
                    <a:pt x="186702" y="646874"/>
                  </a:lnTo>
                  <a:lnTo>
                    <a:pt x="203060" y="642518"/>
                  </a:lnTo>
                  <a:lnTo>
                    <a:pt x="228003" y="631355"/>
                  </a:lnTo>
                  <a:lnTo>
                    <a:pt x="252095" y="631355"/>
                  </a:lnTo>
                  <a:lnTo>
                    <a:pt x="267589" y="624395"/>
                  </a:lnTo>
                  <a:lnTo>
                    <a:pt x="268719" y="620102"/>
                  </a:lnTo>
                  <a:lnTo>
                    <a:pt x="271881" y="608050"/>
                  </a:lnTo>
                  <a:lnTo>
                    <a:pt x="259842" y="585647"/>
                  </a:lnTo>
                  <a:lnTo>
                    <a:pt x="247789" y="570115"/>
                  </a:lnTo>
                  <a:lnTo>
                    <a:pt x="235750" y="559765"/>
                  </a:lnTo>
                  <a:lnTo>
                    <a:pt x="223710" y="556361"/>
                  </a:lnTo>
                  <a:lnTo>
                    <a:pt x="223710" y="565746"/>
                  </a:lnTo>
                  <a:lnTo>
                    <a:pt x="220446" y="570344"/>
                  </a:lnTo>
                  <a:lnTo>
                    <a:pt x="243497" y="600290"/>
                  </a:lnTo>
                  <a:lnTo>
                    <a:pt x="243497" y="612343"/>
                  </a:lnTo>
                  <a:lnTo>
                    <a:pt x="228003" y="612343"/>
                  </a:lnTo>
                  <a:lnTo>
                    <a:pt x="203060" y="620102"/>
                  </a:lnTo>
                  <a:lnTo>
                    <a:pt x="191008" y="612343"/>
                  </a:lnTo>
                  <a:lnTo>
                    <a:pt x="203060" y="585647"/>
                  </a:lnTo>
                  <a:lnTo>
                    <a:pt x="215099" y="577875"/>
                  </a:lnTo>
                  <a:lnTo>
                    <a:pt x="220446" y="570344"/>
                  </a:lnTo>
                  <a:lnTo>
                    <a:pt x="220256" y="570115"/>
                  </a:lnTo>
                  <a:lnTo>
                    <a:pt x="220256" y="555396"/>
                  </a:lnTo>
                  <a:lnTo>
                    <a:pt x="223710" y="556361"/>
                  </a:lnTo>
                  <a:lnTo>
                    <a:pt x="223710" y="555396"/>
                  </a:lnTo>
                  <a:lnTo>
                    <a:pt x="223710" y="547636"/>
                  </a:lnTo>
                  <a:lnTo>
                    <a:pt x="228003" y="539864"/>
                  </a:lnTo>
                  <a:lnTo>
                    <a:pt x="223710" y="525221"/>
                  </a:lnTo>
                  <a:lnTo>
                    <a:pt x="206502" y="513168"/>
                  </a:lnTo>
                  <a:lnTo>
                    <a:pt x="186702" y="513168"/>
                  </a:lnTo>
                  <a:lnTo>
                    <a:pt x="154012" y="493344"/>
                  </a:lnTo>
                  <a:lnTo>
                    <a:pt x="122174" y="462292"/>
                  </a:lnTo>
                  <a:lnTo>
                    <a:pt x="89484" y="427748"/>
                  </a:lnTo>
                  <a:lnTo>
                    <a:pt x="53352" y="370878"/>
                  </a:lnTo>
                  <a:lnTo>
                    <a:pt x="41300" y="332943"/>
                  </a:lnTo>
                  <a:lnTo>
                    <a:pt x="24091" y="279476"/>
                  </a:lnTo>
                  <a:lnTo>
                    <a:pt x="24091" y="249301"/>
                  </a:lnTo>
                  <a:lnTo>
                    <a:pt x="28397" y="194945"/>
                  </a:lnTo>
                  <a:lnTo>
                    <a:pt x="49047" y="145757"/>
                  </a:lnTo>
                  <a:lnTo>
                    <a:pt x="73139" y="103530"/>
                  </a:lnTo>
                  <a:lnTo>
                    <a:pt x="102387" y="81127"/>
                  </a:lnTo>
                  <a:lnTo>
                    <a:pt x="137668" y="52654"/>
                  </a:lnTo>
                  <a:lnTo>
                    <a:pt x="166916" y="42303"/>
                  </a:lnTo>
                  <a:lnTo>
                    <a:pt x="203060" y="26771"/>
                  </a:lnTo>
                  <a:lnTo>
                    <a:pt x="235750" y="18999"/>
                  </a:lnTo>
                  <a:lnTo>
                    <a:pt x="284797" y="18999"/>
                  </a:lnTo>
                  <a:lnTo>
                    <a:pt x="316623" y="22479"/>
                  </a:lnTo>
                  <a:lnTo>
                    <a:pt x="365671" y="34531"/>
                  </a:lnTo>
                  <a:lnTo>
                    <a:pt x="397510" y="61226"/>
                  </a:lnTo>
                  <a:lnTo>
                    <a:pt x="430199" y="91401"/>
                  </a:lnTo>
                  <a:lnTo>
                    <a:pt x="462038" y="160401"/>
                  </a:lnTo>
                  <a:lnTo>
                    <a:pt x="474941" y="202704"/>
                  </a:lnTo>
                  <a:lnTo>
                    <a:pt x="474941" y="249301"/>
                  </a:lnTo>
                  <a:lnTo>
                    <a:pt x="467194" y="294119"/>
                  </a:lnTo>
                  <a:lnTo>
                    <a:pt x="449986" y="348475"/>
                  </a:lnTo>
                  <a:lnTo>
                    <a:pt x="426758" y="390702"/>
                  </a:lnTo>
                  <a:lnTo>
                    <a:pt x="400951" y="439877"/>
                  </a:lnTo>
                  <a:lnTo>
                    <a:pt x="349326" y="490766"/>
                  </a:lnTo>
                  <a:lnTo>
                    <a:pt x="312331" y="513168"/>
                  </a:lnTo>
                  <a:lnTo>
                    <a:pt x="263283" y="535571"/>
                  </a:lnTo>
                  <a:lnTo>
                    <a:pt x="240055" y="543344"/>
                  </a:lnTo>
                  <a:lnTo>
                    <a:pt x="243497" y="559765"/>
                  </a:lnTo>
                  <a:lnTo>
                    <a:pt x="271881" y="559765"/>
                  </a:lnTo>
                  <a:lnTo>
                    <a:pt x="332117" y="527812"/>
                  </a:lnTo>
                  <a:lnTo>
                    <a:pt x="381152" y="486397"/>
                  </a:lnTo>
                  <a:lnTo>
                    <a:pt x="422452" y="436410"/>
                  </a:lnTo>
                  <a:lnTo>
                    <a:pt x="457733" y="370878"/>
                  </a:lnTo>
                  <a:lnTo>
                    <a:pt x="483539" y="301879"/>
                  </a:lnTo>
                  <a:lnTo>
                    <a:pt x="495592" y="206997"/>
                  </a:lnTo>
                  <a:close/>
                </a:path>
              </a:pathLst>
            </a:custGeom>
            <a:solidFill>
              <a:srgbClr val="000000"/>
            </a:solidFill>
          </p:spPr>
          <p:txBody>
            <a:bodyPr wrap="square" lIns="0" tIns="0" rIns="0" bIns="0" rtlCol="0"/>
            <a:lstStyle/>
            <a:p>
              <a:endParaRPr/>
            </a:p>
          </p:txBody>
        </p:sp>
        <p:pic>
          <p:nvPicPr>
            <p:cNvPr id="5" name="object 5"/>
            <p:cNvPicPr/>
            <p:nvPr/>
          </p:nvPicPr>
          <p:blipFill>
            <a:blip r:embed="rId3" cstate="print"/>
            <a:stretch>
              <a:fillRect/>
            </a:stretch>
          </p:blipFill>
          <p:spPr>
            <a:xfrm>
              <a:off x="5244437" y="2459520"/>
              <a:ext cx="147983" cy="194945"/>
            </a:xfrm>
            <a:prstGeom prst="rect">
              <a:avLst/>
            </a:prstGeom>
          </p:spPr>
        </p:pic>
        <p:sp>
          <p:nvSpPr>
            <p:cNvPr id="6" name="object 6"/>
            <p:cNvSpPr/>
            <p:nvPr/>
          </p:nvSpPr>
          <p:spPr>
            <a:xfrm>
              <a:off x="5148059" y="2317241"/>
              <a:ext cx="507365" cy="1138555"/>
            </a:xfrm>
            <a:custGeom>
              <a:avLst/>
              <a:gdLst/>
              <a:ahLst/>
              <a:cxnLst/>
              <a:rect l="l" t="t" r="r" b="b"/>
              <a:pathLst>
                <a:path w="507364" h="1138554">
                  <a:moveTo>
                    <a:pt x="506780" y="963333"/>
                  </a:moveTo>
                  <a:lnTo>
                    <a:pt x="468922" y="931430"/>
                  </a:lnTo>
                  <a:lnTo>
                    <a:pt x="411276" y="912456"/>
                  </a:lnTo>
                  <a:lnTo>
                    <a:pt x="403529" y="896937"/>
                  </a:lnTo>
                  <a:lnTo>
                    <a:pt x="415582" y="884859"/>
                  </a:lnTo>
                  <a:lnTo>
                    <a:pt x="464616" y="818451"/>
                  </a:lnTo>
                  <a:lnTo>
                    <a:pt x="499033" y="716686"/>
                  </a:lnTo>
                  <a:lnTo>
                    <a:pt x="491286" y="691667"/>
                  </a:lnTo>
                  <a:lnTo>
                    <a:pt x="407835" y="632167"/>
                  </a:lnTo>
                  <a:lnTo>
                    <a:pt x="346748" y="601560"/>
                  </a:lnTo>
                  <a:lnTo>
                    <a:pt x="346748" y="550240"/>
                  </a:lnTo>
                  <a:lnTo>
                    <a:pt x="330403" y="483831"/>
                  </a:lnTo>
                  <a:lnTo>
                    <a:pt x="304584" y="421728"/>
                  </a:lnTo>
                  <a:lnTo>
                    <a:pt x="271030" y="380339"/>
                  </a:lnTo>
                  <a:lnTo>
                    <a:pt x="270484" y="379933"/>
                  </a:lnTo>
                  <a:lnTo>
                    <a:pt x="286524" y="381228"/>
                  </a:lnTo>
                  <a:lnTo>
                    <a:pt x="320929" y="358749"/>
                  </a:lnTo>
                  <a:lnTo>
                    <a:pt x="356209" y="312229"/>
                  </a:lnTo>
                  <a:lnTo>
                    <a:pt x="380301" y="188874"/>
                  </a:lnTo>
                  <a:lnTo>
                    <a:pt x="368261" y="123355"/>
                  </a:lnTo>
                  <a:lnTo>
                    <a:pt x="340715" y="66408"/>
                  </a:lnTo>
                  <a:lnTo>
                    <a:pt x="344170" y="15532"/>
                  </a:lnTo>
                  <a:lnTo>
                    <a:pt x="328676" y="2578"/>
                  </a:lnTo>
                  <a:lnTo>
                    <a:pt x="310616" y="0"/>
                  </a:lnTo>
                  <a:lnTo>
                    <a:pt x="294259" y="18110"/>
                  </a:lnTo>
                  <a:lnTo>
                    <a:pt x="290817" y="52578"/>
                  </a:lnTo>
                  <a:lnTo>
                    <a:pt x="302006" y="79349"/>
                  </a:lnTo>
                  <a:lnTo>
                    <a:pt x="320929" y="91401"/>
                  </a:lnTo>
                  <a:lnTo>
                    <a:pt x="340715" y="131927"/>
                  </a:lnTo>
                  <a:lnTo>
                    <a:pt x="352767" y="192354"/>
                  </a:lnTo>
                  <a:lnTo>
                    <a:pt x="340715" y="251815"/>
                  </a:lnTo>
                  <a:lnTo>
                    <a:pt x="320929" y="299288"/>
                  </a:lnTo>
                  <a:lnTo>
                    <a:pt x="298564" y="328574"/>
                  </a:lnTo>
                  <a:lnTo>
                    <a:pt x="271030" y="339813"/>
                  </a:lnTo>
                  <a:lnTo>
                    <a:pt x="239191" y="356158"/>
                  </a:lnTo>
                  <a:lnTo>
                    <a:pt x="240512" y="358089"/>
                  </a:lnTo>
                  <a:lnTo>
                    <a:pt x="220268" y="360527"/>
                  </a:lnTo>
                  <a:lnTo>
                    <a:pt x="218986" y="360921"/>
                  </a:lnTo>
                  <a:lnTo>
                    <a:pt x="218541" y="360527"/>
                  </a:lnTo>
                  <a:lnTo>
                    <a:pt x="194449" y="367398"/>
                  </a:lnTo>
                  <a:lnTo>
                    <a:pt x="191274" y="369252"/>
                  </a:lnTo>
                  <a:lnTo>
                    <a:pt x="185851" y="370878"/>
                  </a:lnTo>
                  <a:lnTo>
                    <a:pt x="186270" y="372160"/>
                  </a:lnTo>
                  <a:lnTo>
                    <a:pt x="167779" y="382930"/>
                  </a:lnTo>
                  <a:lnTo>
                    <a:pt x="129921" y="431215"/>
                  </a:lnTo>
                  <a:lnTo>
                    <a:pt x="103263" y="474345"/>
                  </a:lnTo>
                  <a:lnTo>
                    <a:pt x="80886" y="531266"/>
                  </a:lnTo>
                  <a:lnTo>
                    <a:pt x="64541" y="585597"/>
                  </a:lnTo>
                  <a:lnTo>
                    <a:pt x="53352" y="646823"/>
                  </a:lnTo>
                  <a:lnTo>
                    <a:pt x="46469" y="664933"/>
                  </a:lnTo>
                  <a:lnTo>
                    <a:pt x="0" y="689952"/>
                  </a:lnTo>
                  <a:lnTo>
                    <a:pt x="7747" y="703745"/>
                  </a:lnTo>
                  <a:lnTo>
                    <a:pt x="46469" y="677011"/>
                  </a:lnTo>
                  <a:lnTo>
                    <a:pt x="49911" y="677011"/>
                  </a:lnTo>
                  <a:lnTo>
                    <a:pt x="42164" y="721868"/>
                  </a:lnTo>
                  <a:lnTo>
                    <a:pt x="53352" y="721868"/>
                  </a:lnTo>
                  <a:lnTo>
                    <a:pt x="68834" y="681329"/>
                  </a:lnTo>
                  <a:lnTo>
                    <a:pt x="98945" y="713232"/>
                  </a:lnTo>
                  <a:lnTo>
                    <a:pt x="107556" y="699439"/>
                  </a:lnTo>
                  <a:lnTo>
                    <a:pt x="76581" y="664933"/>
                  </a:lnTo>
                  <a:lnTo>
                    <a:pt x="80886" y="620090"/>
                  </a:lnTo>
                  <a:lnTo>
                    <a:pt x="98945" y="542480"/>
                  </a:lnTo>
                  <a:lnTo>
                    <a:pt x="129921" y="471754"/>
                  </a:lnTo>
                  <a:lnTo>
                    <a:pt x="187566" y="411378"/>
                  </a:lnTo>
                  <a:lnTo>
                    <a:pt x="203581" y="404025"/>
                  </a:lnTo>
                  <a:lnTo>
                    <a:pt x="211658" y="410514"/>
                  </a:lnTo>
                  <a:lnTo>
                    <a:pt x="241782" y="442429"/>
                  </a:lnTo>
                  <a:lnTo>
                    <a:pt x="262432" y="501942"/>
                  </a:lnTo>
                  <a:lnTo>
                    <a:pt x="258991" y="540740"/>
                  </a:lnTo>
                  <a:lnTo>
                    <a:pt x="241782" y="575246"/>
                  </a:lnTo>
                  <a:lnTo>
                    <a:pt x="244703" y="590550"/>
                  </a:lnTo>
                  <a:lnTo>
                    <a:pt x="234899" y="598538"/>
                  </a:lnTo>
                  <a:lnTo>
                    <a:pt x="224561" y="649414"/>
                  </a:lnTo>
                  <a:lnTo>
                    <a:pt x="220268" y="708914"/>
                  </a:lnTo>
                  <a:lnTo>
                    <a:pt x="208216" y="783958"/>
                  </a:lnTo>
                  <a:lnTo>
                    <a:pt x="200482" y="815860"/>
                  </a:lnTo>
                  <a:lnTo>
                    <a:pt x="200482" y="838288"/>
                  </a:lnTo>
                  <a:lnTo>
                    <a:pt x="220268" y="872782"/>
                  </a:lnTo>
                  <a:lnTo>
                    <a:pt x="254685" y="948677"/>
                  </a:lnTo>
                  <a:lnTo>
                    <a:pt x="285661" y="1012494"/>
                  </a:lnTo>
                  <a:lnTo>
                    <a:pt x="278777" y="1028014"/>
                  </a:lnTo>
                  <a:lnTo>
                    <a:pt x="254685" y="1040091"/>
                  </a:lnTo>
                  <a:lnTo>
                    <a:pt x="224561" y="1074597"/>
                  </a:lnTo>
                  <a:lnTo>
                    <a:pt x="212521" y="1110818"/>
                  </a:lnTo>
                  <a:lnTo>
                    <a:pt x="242633" y="1138415"/>
                  </a:lnTo>
                  <a:lnTo>
                    <a:pt x="262432" y="1131506"/>
                  </a:lnTo>
                  <a:lnTo>
                    <a:pt x="258991" y="1106500"/>
                  </a:lnTo>
                  <a:lnTo>
                    <a:pt x="278777" y="1062520"/>
                  </a:lnTo>
                  <a:lnTo>
                    <a:pt x="305447" y="1044409"/>
                  </a:lnTo>
                  <a:lnTo>
                    <a:pt x="305447" y="1012494"/>
                  </a:lnTo>
                  <a:lnTo>
                    <a:pt x="293395" y="980579"/>
                  </a:lnTo>
                  <a:lnTo>
                    <a:pt x="258991" y="898664"/>
                  </a:lnTo>
                  <a:lnTo>
                    <a:pt x="234899" y="822769"/>
                  </a:lnTo>
                  <a:lnTo>
                    <a:pt x="246938" y="768426"/>
                  </a:lnTo>
                  <a:lnTo>
                    <a:pt x="271030" y="674433"/>
                  </a:lnTo>
                  <a:lnTo>
                    <a:pt x="276479" y="655167"/>
                  </a:lnTo>
                  <a:lnTo>
                    <a:pt x="279628" y="659765"/>
                  </a:lnTo>
                  <a:lnTo>
                    <a:pt x="330403" y="657174"/>
                  </a:lnTo>
                  <a:lnTo>
                    <a:pt x="336994" y="640473"/>
                  </a:lnTo>
                  <a:lnTo>
                    <a:pt x="403529" y="672693"/>
                  </a:lnTo>
                  <a:lnTo>
                    <a:pt x="460324" y="711504"/>
                  </a:lnTo>
                  <a:lnTo>
                    <a:pt x="456882" y="746010"/>
                  </a:lnTo>
                  <a:lnTo>
                    <a:pt x="437946" y="798614"/>
                  </a:lnTo>
                  <a:lnTo>
                    <a:pt x="411276" y="846912"/>
                  </a:lnTo>
                  <a:lnTo>
                    <a:pt x="381165" y="887450"/>
                  </a:lnTo>
                  <a:lnTo>
                    <a:pt x="376859" y="912456"/>
                  </a:lnTo>
                  <a:lnTo>
                    <a:pt x="403529" y="931430"/>
                  </a:lnTo>
                  <a:lnTo>
                    <a:pt x="434505" y="944359"/>
                  </a:lnTo>
                  <a:lnTo>
                    <a:pt x="456882" y="978865"/>
                  </a:lnTo>
                  <a:lnTo>
                    <a:pt x="472363" y="988352"/>
                  </a:lnTo>
                  <a:lnTo>
                    <a:pt x="506780" y="972832"/>
                  </a:lnTo>
                  <a:lnTo>
                    <a:pt x="506780" y="963333"/>
                  </a:lnTo>
                  <a:close/>
                </a:path>
              </a:pathLst>
            </a:custGeom>
            <a:solidFill>
              <a:srgbClr val="000000"/>
            </a:solidFill>
          </p:spPr>
          <p:txBody>
            <a:bodyPr wrap="square" lIns="0" tIns="0" rIns="0" bIns="0" rtlCol="0"/>
            <a:lstStyle/>
            <a:p>
              <a:endParaRPr/>
            </a:p>
          </p:txBody>
        </p:sp>
      </p:grpSp>
      <p:sp>
        <p:nvSpPr>
          <p:cNvPr id="7" name="object 7"/>
          <p:cNvSpPr txBox="1">
            <a:spLocks noGrp="1"/>
          </p:cNvSpPr>
          <p:nvPr>
            <p:ph type="title"/>
          </p:nvPr>
        </p:nvSpPr>
        <p:spPr>
          <a:xfrm>
            <a:off x="1985264" y="496646"/>
            <a:ext cx="5206365" cy="635000"/>
          </a:xfrm>
          <a:prstGeom prst="rect">
            <a:avLst/>
          </a:prstGeom>
        </p:spPr>
        <p:txBody>
          <a:bodyPr vert="horz" wrap="square" lIns="0" tIns="12065" rIns="0" bIns="0" rtlCol="0">
            <a:spAutoFit/>
          </a:bodyPr>
          <a:lstStyle/>
          <a:p>
            <a:pPr marL="12700">
              <a:lnSpc>
                <a:spcPct val="100000"/>
              </a:lnSpc>
              <a:spcBef>
                <a:spcPts val="95"/>
              </a:spcBef>
            </a:pPr>
            <a:r>
              <a:rPr spc="-105" dirty="0"/>
              <a:t>EY</a:t>
            </a:r>
            <a:r>
              <a:rPr spc="-405" dirty="0"/>
              <a:t>V</a:t>
            </a:r>
            <a:r>
              <a:rPr spc="-105" dirty="0"/>
              <a:t>A</a:t>
            </a:r>
            <a:r>
              <a:rPr spc="-110" dirty="0"/>
              <a:t>H</a:t>
            </a:r>
            <a:r>
              <a:rPr dirty="0"/>
              <a:t>!</a:t>
            </a:r>
            <a:r>
              <a:rPr spc="-175" dirty="0"/>
              <a:t> </a:t>
            </a:r>
            <a:r>
              <a:rPr spc="-105" dirty="0"/>
              <a:t>K</a:t>
            </a:r>
            <a:r>
              <a:rPr spc="-405" dirty="0"/>
              <a:t>A</a:t>
            </a:r>
            <a:r>
              <a:rPr spc="-105" dirty="0"/>
              <a:t>YG</a:t>
            </a:r>
            <a:r>
              <a:rPr spc="-95" dirty="0"/>
              <a:t>I</a:t>
            </a:r>
            <a:r>
              <a:rPr spc="-105" dirty="0"/>
              <a:t>LA</a:t>
            </a:r>
            <a:r>
              <a:rPr spc="-110" dirty="0"/>
              <a:t>ND</a:t>
            </a:r>
            <a:r>
              <a:rPr spc="-95" dirty="0"/>
              <a:t>I</a:t>
            </a:r>
            <a:r>
              <a:rPr spc="-5" dirty="0"/>
              <a:t>M</a:t>
            </a:r>
          </a:p>
        </p:txBody>
      </p:sp>
      <p:sp>
        <p:nvSpPr>
          <p:cNvPr id="8" name="object 8"/>
          <p:cNvSpPr txBox="1"/>
          <p:nvPr/>
        </p:nvSpPr>
        <p:spPr>
          <a:xfrm>
            <a:off x="1122680" y="1605106"/>
            <a:ext cx="3708400" cy="1261110"/>
          </a:xfrm>
          <a:prstGeom prst="rect">
            <a:avLst/>
          </a:prstGeom>
        </p:spPr>
        <p:txBody>
          <a:bodyPr vert="horz" wrap="square" lIns="0" tIns="13335" rIns="0" bIns="0" rtlCol="0">
            <a:spAutoFit/>
          </a:bodyPr>
          <a:lstStyle/>
          <a:p>
            <a:pPr marL="12700" marR="5080">
              <a:lnSpc>
                <a:spcPct val="150000"/>
              </a:lnSpc>
              <a:spcBef>
                <a:spcPts val="105"/>
              </a:spcBef>
            </a:pPr>
            <a:r>
              <a:rPr sz="1800" spc="-10" dirty="0">
                <a:latin typeface="Microsoft Sans Serif"/>
                <a:cs typeface="Microsoft Sans Serif"/>
              </a:rPr>
              <a:t>Sevdiğiniz</a:t>
            </a:r>
            <a:r>
              <a:rPr sz="1800" spc="30" dirty="0">
                <a:latin typeface="Microsoft Sans Serif"/>
                <a:cs typeface="Microsoft Sans Serif"/>
              </a:rPr>
              <a:t> </a:t>
            </a:r>
            <a:r>
              <a:rPr sz="1800" spc="-10" dirty="0">
                <a:latin typeface="Microsoft Sans Serif"/>
                <a:cs typeface="Microsoft Sans Serif"/>
              </a:rPr>
              <a:t>kişi</a:t>
            </a:r>
            <a:r>
              <a:rPr sz="1800" spc="15" dirty="0">
                <a:latin typeface="Microsoft Sans Serif"/>
                <a:cs typeface="Microsoft Sans Serif"/>
              </a:rPr>
              <a:t> </a:t>
            </a:r>
            <a:r>
              <a:rPr sz="1800" dirty="0">
                <a:latin typeface="Microsoft Sans Serif"/>
                <a:cs typeface="Microsoft Sans Serif"/>
              </a:rPr>
              <a:t>ve </a:t>
            </a:r>
            <a:r>
              <a:rPr sz="1800" spc="-5" dirty="0">
                <a:latin typeface="Microsoft Sans Serif"/>
                <a:cs typeface="Microsoft Sans Serif"/>
              </a:rPr>
              <a:t>mutlu</a:t>
            </a:r>
            <a:r>
              <a:rPr sz="1800" spc="20" dirty="0">
                <a:latin typeface="Microsoft Sans Serif"/>
                <a:cs typeface="Microsoft Sans Serif"/>
              </a:rPr>
              <a:t> </a:t>
            </a:r>
            <a:r>
              <a:rPr sz="1800" spc="-10" dirty="0">
                <a:latin typeface="Microsoft Sans Serif"/>
                <a:cs typeface="Microsoft Sans Serif"/>
              </a:rPr>
              <a:t>olduğunuz </a:t>
            </a:r>
            <a:r>
              <a:rPr sz="1800" spc="-5" dirty="0">
                <a:latin typeface="Microsoft Sans Serif"/>
                <a:cs typeface="Microsoft Sans Serif"/>
              </a:rPr>
              <a:t> </a:t>
            </a:r>
            <a:r>
              <a:rPr sz="1800" dirty="0">
                <a:latin typeface="Microsoft Sans Serif"/>
                <a:cs typeface="Microsoft Sans Serif"/>
              </a:rPr>
              <a:t>ortamları</a:t>
            </a:r>
            <a:r>
              <a:rPr sz="1800" spc="30" dirty="0">
                <a:latin typeface="Microsoft Sans Serif"/>
                <a:cs typeface="Microsoft Sans Serif"/>
              </a:rPr>
              <a:t> </a:t>
            </a:r>
            <a:r>
              <a:rPr sz="1800" spc="-5" dirty="0">
                <a:latin typeface="Microsoft Sans Serif"/>
                <a:cs typeface="Microsoft Sans Serif"/>
              </a:rPr>
              <a:t>düşünmek</a:t>
            </a:r>
            <a:r>
              <a:rPr sz="1800" spc="45" dirty="0">
                <a:latin typeface="Microsoft Sans Serif"/>
                <a:cs typeface="Microsoft Sans Serif"/>
              </a:rPr>
              <a:t> </a:t>
            </a:r>
            <a:r>
              <a:rPr sz="1800" spc="-10" dirty="0">
                <a:latin typeface="Microsoft Sans Serif"/>
                <a:cs typeface="Microsoft Sans Serif"/>
              </a:rPr>
              <a:t>sizi</a:t>
            </a:r>
            <a:r>
              <a:rPr sz="1800" spc="20" dirty="0">
                <a:latin typeface="Microsoft Sans Serif"/>
                <a:cs typeface="Microsoft Sans Serif"/>
              </a:rPr>
              <a:t> </a:t>
            </a:r>
            <a:r>
              <a:rPr sz="1800" dirty="0">
                <a:latin typeface="Microsoft Sans Serif"/>
                <a:cs typeface="Microsoft Sans Serif"/>
              </a:rPr>
              <a:t>rahatlatır</a:t>
            </a:r>
            <a:r>
              <a:rPr sz="1800" spc="35" dirty="0">
                <a:latin typeface="Microsoft Sans Serif"/>
                <a:cs typeface="Microsoft Sans Serif"/>
              </a:rPr>
              <a:t> </a:t>
            </a:r>
            <a:r>
              <a:rPr sz="1800" dirty="0">
                <a:latin typeface="Microsoft Sans Serif"/>
                <a:cs typeface="Microsoft Sans Serif"/>
              </a:rPr>
              <a:t>ve </a:t>
            </a:r>
            <a:r>
              <a:rPr sz="1800" spc="-465" dirty="0">
                <a:latin typeface="Microsoft Sans Serif"/>
                <a:cs typeface="Microsoft Sans Serif"/>
              </a:rPr>
              <a:t> </a:t>
            </a:r>
            <a:r>
              <a:rPr sz="1800" spc="20" dirty="0">
                <a:latin typeface="Microsoft Sans Serif"/>
                <a:cs typeface="Microsoft Sans Serif"/>
              </a:rPr>
              <a:t>kaygınızı</a:t>
            </a:r>
            <a:r>
              <a:rPr sz="1800" spc="65" dirty="0">
                <a:latin typeface="Microsoft Sans Serif"/>
                <a:cs typeface="Microsoft Sans Serif"/>
              </a:rPr>
              <a:t> </a:t>
            </a:r>
            <a:r>
              <a:rPr sz="1800" spc="-10" dirty="0">
                <a:latin typeface="Microsoft Sans Serif"/>
                <a:cs typeface="Microsoft Sans Serif"/>
              </a:rPr>
              <a:t>azaltır.</a:t>
            </a:r>
            <a:endParaRPr sz="1800">
              <a:latin typeface="Microsoft Sans Serif"/>
              <a:cs typeface="Microsoft Sans Serif"/>
            </a:endParaRPr>
          </a:p>
        </p:txBody>
      </p:sp>
      <p:sp>
        <p:nvSpPr>
          <p:cNvPr id="9" name="object 9"/>
          <p:cNvSpPr txBox="1"/>
          <p:nvPr/>
        </p:nvSpPr>
        <p:spPr>
          <a:xfrm>
            <a:off x="2527807" y="4487036"/>
            <a:ext cx="5338445" cy="1671955"/>
          </a:xfrm>
          <a:prstGeom prst="rect">
            <a:avLst/>
          </a:prstGeom>
        </p:spPr>
        <p:txBody>
          <a:bodyPr vert="horz" wrap="square" lIns="0" tIns="12700" rIns="0" bIns="0" rtlCol="0">
            <a:spAutoFit/>
          </a:bodyPr>
          <a:lstStyle/>
          <a:p>
            <a:pPr marL="12700" marR="5080" indent="365760" algn="just">
              <a:lnSpc>
                <a:spcPct val="150000"/>
              </a:lnSpc>
              <a:spcBef>
                <a:spcPts val="100"/>
              </a:spcBef>
            </a:pPr>
            <a:r>
              <a:rPr sz="1800" spc="-5" dirty="0">
                <a:latin typeface="Microsoft Sans Serif"/>
                <a:cs typeface="Microsoft Sans Serif"/>
              </a:rPr>
              <a:t>Elimden </a:t>
            </a:r>
            <a:r>
              <a:rPr sz="1800" spc="-10" dirty="0">
                <a:latin typeface="Microsoft Sans Serif"/>
                <a:cs typeface="Microsoft Sans Serif"/>
              </a:rPr>
              <a:t>geleni </a:t>
            </a:r>
            <a:r>
              <a:rPr sz="1800" dirty="0">
                <a:latin typeface="Microsoft Sans Serif"/>
                <a:cs typeface="Microsoft Sans Serif"/>
              </a:rPr>
              <a:t>yapacağım </a:t>
            </a:r>
            <a:r>
              <a:rPr sz="1800" spc="-15" dirty="0">
                <a:latin typeface="Microsoft Sans Serif"/>
                <a:cs typeface="Microsoft Sans Serif"/>
              </a:rPr>
              <a:t>gibi </a:t>
            </a:r>
            <a:r>
              <a:rPr sz="1800" spc="-10" dirty="0">
                <a:latin typeface="Microsoft Sans Serif"/>
                <a:cs typeface="Microsoft Sans Serif"/>
              </a:rPr>
              <a:t>olumlu mesajlarla </a:t>
            </a:r>
            <a:r>
              <a:rPr sz="1800" spc="-465" dirty="0">
                <a:latin typeface="Microsoft Sans Serif"/>
                <a:cs typeface="Microsoft Sans Serif"/>
              </a:rPr>
              <a:t> </a:t>
            </a:r>
            <a:r>
              <a:rPr sz="1800" spc="-5" dirty="0">
                <a:latin typeface="Microsoft Sans Serif"/>
                <a:cs typeface="Microsoft Sans Serif"/>
              </a:rPr>
              <a:t>değiştirmek, </a:t>
            </a:r>
            <a:r>
              <a:rPr sz="1800" spc="-10" dirty="0">
                <a:latin typeface="Microsoft Sans Serif"/>
                <a:cs typeface="Microsoft Sans Serif"/>
              </a:rPr>
              <a:t>olumlu </a:t>
            </a:r>
            <a:r>
              <a:rPr sz="1800" spc="-5" dirty="0">
                <a:latin typeface="Microsoft Sans Serif"/>
                <a:cs typeface="Microsoft Sans Serif"/>
              </a:rPr>
              <a:t>düşünmek </a:t>
            </a:r>
            <a:r>
              <a:rPr sz="1800" dirty="0">
                <a:latin typeface="Microsoft Sans Serif"/>
                <a:cs typeface="Microsoft Sans Serif"/>
              </a:rPr>
              <a:t>ve </a:t>
            </a:r>
            <a:r>
              <a:rPr sz="1800" spc="-10" dirty="0">
                <a:latin typeface="Microsoft Sans Serif"/>
                <a:cs typeface="Microsoft Sans Serif"/>
              </a:rPr>
              <a:t>kendinize, </a:t>
            </a:r>
            <a:r>
              <a:rPr sz="1800" spc="-5" dirty="0">
                <a:latin typeface="Microsoft Sans Serif"/>
                <a:cs typeface="Microsoft Sans Serif"/>
              </a:rPr>
              <a:t>sadece </a:t>
            </a:r>
            <a:r>
              <a:rPr sz="1800" dirty="0">
                <a:latin typeface="Microsoft Sans Serif"/>
                <a:cs typeface="Microsoft Sans Serif"/>
              </a:rPr>
              <a:t> </a:t>
            </a:r>
            <a:r>
              <a:rPr sz="1800" spc="-10" dirty="0">
                <a:latin typeface="Microsoft Sans Serif"/>
                <a:cs typeface="Microsoft Sans Serif"/>
              </a:rPr>
              <a:t>olumlu</a:t>
            </a:r>
            <a:r>
              <a:rPr sz="1800" spc="25" dirty="0">
                <a:latin typeface="Microsoft Sans Serif"/>
                <a:cs typeface="Microsoft Sans Serif"/>
              </a:rPr>
              <a:t> </a:t>
            </a:r>
            <a:r>
              <a:rPr sz="1800" spc="-10" dirty="0">
                <a:latin typeface="Microsoft Sans Serif"/>
                <a:cs typeface="Microsoft Sans Serif"/>
              </a:rPr>
              <a:t>mesajlar</a:t>
            </a:r>
            <a:r>
              <a:rPr sz="1800" spc="50" dirty="0">
                <a:latin typeface="Microsoft Sans Serif"/>
                <a:cs typeface="Microsoft Sans Serif"/>
              </a:rPr>
              <a:t> </a:t>
            </a:r>
            <a:r>
              <a:rPr sz="1800" spc="-10" dirty="0">
                <a:latin typeface="Microsoft Sans Serif"/>
                <a:cs typeface="Microsoft Sans Serif"/>
              </a:rPr>
              <a:t>göndermek</a:t>
            </a:r>
            <a:r>
              <a:rPr sz="1800" spc="35" dirty="0">
                <a:latin typeface="Microsoft Sans Serif"/>
                <a:cs typeface="Microsoft Sans Serif"/>
              </a:rPr>
              <a:t> </a:t>
            </a:r>
            <a:r>
              <a:rPr sz="1800" spc="-10" dirty="0">
                <a:latin typeface="Microsoft Sans Serif"/>
                <a:cs typeface="Microsoft Sans Serif"/>
              </a:rPr>
              <a:t>sizi</a:t>
            </a:r>
            <a:r>
              <a:rPr sz="1800" spc="35" dirty="0">
                <a:latin typeface="Microsoft Sans Serif"/>
                <a:cs typeface="Microsoft Sans Serif"/>
              </a:rPr>
              <a:t> </a:t>
            </a:r>
            <a:r>
              <a:rPr sz="1800" spc="-5" dirty="0">
                <a:latin typeface="Microsoft Sans Serif"/>
                <a:cs typeface="Microsoft Sans Serif"/>
              </a:rPr>
              <a:t>motive</a:t>
            </a:r>
            <a:r>
              <a:rPr sz="1800" spc="15" dirty="0">
                <a:latin typeface="Microsoft Sans Serif"/>
                <a:cs typeface="Microsoft Sans Serif"/>
              </a:rPr>
              <a:t> </a:t>
            </a:r>
            <a:r>
              <a:rPr sz="1800" spc="-25" dirty="0">
                <a:latin typeface="Microsoft Sans Serif"/>
                <a:cs typeface="Microsoft Sans Serif"/>
              </a:rPr>
              <a:t>eder,</a:t>
            </a:r>
            <a:r>
              <a:rPr sz="1800" spc="25" dirty="0">
                <a:latin typeface="Microsoft Sans Serif"/>
                <a:cs typeface="Microsoft Sans Serif"/>
              </a:rPr>
              <a:t> </a:t>
            </a:r>
            <a:r>
              <a:rPr sz="1800" spc="15" dirty="0">
                <a:latin typeface="Microsoft Sans Serif"/>
                <a:cs typeface="Microsoft Sans Serif"/>
              </a:rPr>
              <a:t>kaygını</a:t>
            </a:r>
            <a:endParaRPr sz="1800">
              <a:latin typeface="Microsoft Sans Serif"/>
              <a:cs typeface="Microsoft Sans Serif"/>
            </a:endParaRPr>
          </a:p>
          <a:p>
            <a:pPr marL="2712085" algn="just">
              <a:lnSpc>
                <a:spcPct val="100000"/>
              </a:lnSpc>
              <a:spcBef>
                <a:spcPts val="1080"/>
              </a:spcBef>
            </a:pPr>
            <a:r>
              <a:rPr sz="1800" dirty="0">
                <a:latin typeface="Microsoft Sans Serif"/>
                <a:cs typeface="Microsoft Sans Serif"/>
              </a:rPr>
              <a:t>azalmasına</a:t>
            </a:r>
            <a:r>
              <a:rPr sz="1800" spc="5" dirty="0">
                <a:latin typeface="Microsoft Sans Serif"/>
                <a:cs typeface="Microsoft Sans Serif"/>
              </a:rPr>
              <a:t> </a:t>
            </a:r>
            <a:r>
              <a:rPr sz="1800" spc="15" dirty="0">
                <a:latin typeface="Microsoft Sans Serif"/>
                <a:cs typeface="Microsoft Sans Serif"/>
              </a:rPr>
              <a:t>yardımcı</a:t>
            </a:r>
            <a:r>
              <a:rPr sz="1800" spc="35" dirty="0">
                <a:latin typeface="Microsoft Sans Serif"/>
                <a:cs typeface="Microsoft Sans Serif"/>
              </a:rPr>
              <a:t> </a:t>
            </a:r>
            <a:r>
              <a:rPr sz="1800" spc="-30" dirty="0">
                <a:latin typeface="Microsoft Sans Serif"/>
                <a:cs typeface="Microsoft Sans Serif"/>
              </a:rPr>
              <a:t>olur.</a:t>
            </a:r>
            <a:endParaRPr sz="1800">
              <a:latin typeface="Microsoft Sans Serif"/>
              <a:cs typeface="Microsoft Sans Serif"/>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100" y="641096"/>
            <a:ext cx="4282440" cy="635000"/>
          </a:xfrm>
          <a:prstGeom prst="rect">
            <a:avLst/>
          </a:prstGeom>
        </p:spPr>
        <p:txBody>
          <a:bodyPr vert="horz" wrap="square" lIns="0" tIns="12065" rIns="0" bIns="0" rtlCol="0">
            <a:spAutoFit/>
          </a:bodyPr>
          <a:lstStyle/>
          <a:p>
            <a:pPr marL="12700">
              <a:lnSpc>
                <a:spcPct val="100000"/>
              </a:lnSpc>
              <a:spcBef>
                <a:spcPts val="95"/>
              </a:spcBef>
            </a:pPr>
            <a:r>
              <a:rPr b="1" spc="-105" dirty="0">
                <a:latin typeface="Arial"/>
                <a:cs typeface="Arial"/>
              </a:rPr>
              <a:t>S</a:t>
            </a:r>
            <a:r>
              <a:rPr b="1" spc="-100" dirty="0">
                <a:latin typeface="Arial"/>
                <a:cs typeface="Arial"/>
              </a:rPr>
              <a:t>ı</a:t>
            </a:r>
            <a:r>
              <a:rPr b="1" spc="-105" dirty="0">
                <a:latin typeface="Arial"/>
                <a:cs typeface="Arial"/>
              </a:rPr>
              <a:t>nav</a:t>
            </a:r>
            <a:r>
              <a:rPr b="1" spc="-100" dirty="0">
                <a:latin typeface="Arial"/>
                <a:cs typeface="Arial"/>
              </a:rPr>
              <a:t>l</a:t>
            </a:r>
            <a:r>
              <a:rPr b="1" spc="-105" dirty="0">
                <a:latin typeface="Arial"/>
                <a:cs typeface="Arial"/>
              </a:rPr>
              <a:t>a</a:t>
            </a:r>
            <a:r>
              <a:rPr b="1" spc="-100" dirty="0">
                <a:latin typeface="Arial"/>
                <a:cs typeface="Arial"/>
              </a:rPr>
              <a:t>r</a:t>
            </a:r>
            <a:r>
              <a:rPr b="1" spc="-105" dirty="0">
                <a:latin typeface="Arial"/>
                <a:cs typeface="Arial"/>
              </a:rPr>
              <a:t>da</a:t>
            </a:r>
            <a:r>
              <a:rPr b="1" spc="-5" dirty="0">
                <a:latin typeface="Arial"/>
                <a:cs typeface="Arial"/>
              </a:rPr>
              <a:t>n</a:t>
            </a:r>
            <a:r>
              <a:rPr b="1" spc="-229" dirty="0">
                <a:latin typeface="Arial"/>
                <a:cs typeface="Arial"/>
              </a:rPr>
              <a:t> </a:t>
            </a:r>
            <a:r>
              <a:rPr b="1" spc="-105" dirty="0">
                <a:latin typeface="Arial"/>
                <a:cs typeface="Arial"/>
              </a:rPr>
              <a:t>Önce</a:t>
            </a:r>
            <a:r>
              <a:rPr b="1" spc="-5" dirty="0">
                <a:latin typeface="Arial"/>
                <a:cs typeface="Arial"/>
              </a:rPr>
              <a:t>;</a:t>
            </a:r>
          </a:p>
        </p:txBody>
      </p:sp>
      <p:sp>
        <p:nvSpPr>
          <p:cNvPr id="3" name="object 3"/>
          <p:cNvSpPr txBox="1"/>
          <p:nvPr/>
        </p:nvSpPr>
        <p:spPr>
          <a:xfrm>
            <a:off x="397865" y="1305559"/>
            <a:ext cx="7450455" cy="4172585"/>
          </a:xfrm>
          <a:prstGeom prst="rect">
            <a:avLst/>
          </a:prstGeom>
        </p:spPr>
        <p:txBody>
          <a:bodyPr vert="horz" wrap="square" lIns="0" tIns="13335" rIns="0" bIns="0" rtlCol="0">
            <a:spAutoFit/>
          </a:bodyPr>
          <a:lstStyle/>
          <a:p>
            <a:pPr marL="195580" indent="-182880">
              <a:lnSpc>
                <a:spcPts val="2160"/>
              </a:lnSpc>
              <a:spcBef>
                <a:spcPts val="105"/>
              </a:spcBef>
              <a:buClr>
                <a:srgbClr val="4F81BC"/>
              </a:buClr>
              <a:buSzPct val="85000"/>
              <a:buChar char="•"/>
              <a:tabLst>
                <a:tab pos="195580" algn="l"/>
              </a:tabLst>
            </a:pPr>
            <a:r>
              <a:rPr sz="2000" spc="10" dirty="0">
                <a:latin typeface="Microsoft Sans Serif"/>
                <a:cs typeface="Microsoft Sans Serif"/>
              </a:rPr>
              <a:t>Sınava</a:t>
            </a:r>
            <a:r>
              <a:rPr sz="2000" spc="30" dirty="0">
                <a:latin typeface="Microsoft Sans Serif"/>
                <a:cs typeface="Microsoft Sans Serif"/>
              </a:rPr>
              <a:t> </a:t>
            </a:r>
            <a:r>
              <a:rPr sz="2000" spc="5" dirty="0">
                <a:latin typeface="Microsoft Sans Serif"/>
                <a:cs typeface="Microsoft Sans Serif"/>
              </a:rPr>
              <a:t>hazırlanma</a:t>
            </a:r>
            <a:r>
              <a:rPr sz="2000" spc="-10" dirty="0">
                <a:latin typeface="Microsoft Sans Serif"/>
                <a:cs typeface="Microsoft Sans Serif"/>
              </a:rPr>
              <a:t> </a:t>
            </a:r>
            <a:r>
              <a:rPr sz="2000" spc="20" dirty="0">
                <a:latin typeface="Microsoft Sans Serif"/>
                <a:cs typeface="Microsoft Sans Serif"/>
              </a:rPr>
              <a:t>çalışmalarınızı</a:t>
            </a:r>
            <a:r>
              <a:rPr sz="2000" spc="15" dirty="0">
                <a:latin typeface="Microsoft Sans Serif"/>
                <a:cs typeface="Microsoft Sans Serif"/>
              </a:rPr>
              <a:t> </a:t>
            </a:r>
            <a:r>
              <a:rPr sz="2000" dirty="0">
                <a:latin typeface="Microsoft Sans Serif"/>
                <a:cs typeface="Microsoft Sans Serif"/>
              </a:rPr>
              <a:t>son</a:t>
            </a:r>
            <a:r>
              <a:rPr sz="2000" spc="15" dirty="0">
                <a:latin typeface="Microsoft Sans Serif"/>
                <a:cs typeface="Microsoft Sans Serif"/>
              </a:rPr>
              <a:t> </a:t>
            </a:r>
            <a:r>
              <a:rPr sz="2000" spc="-5" dirty="0">
                <a:latin typeface="Microsoft Sans Serif"/>
                <a:cs typeface="Microsoft Sans Serif"/>
              </a:rPr>
              <a:t>geceye </a:t>
            </a:r>
            <a:r>
              <a:rPr sz="2000" dirty="0">
                <a:latin typeface="Microsoft Sans Serif"/>
                <a:cs typeface="Microsoft Sans Serif"/>
              </a:rPr>
              <a:t>ve</a:t>
            </a:r>
            <a:r>
              <a:rPr sz="2000" spc="20" dirty="0">
                <a:latin typeface="Microsoft Sans Serif"/>
                <a:cs typeface="Microsoft Sans Serif"/>
              </a:rPr>
              <a:t> </a:t>
            </a:r>
            <a:r>
              <a:rPr sz="2000" dirty="0">
                <a:latin typeface="Microsoft Sans Serif"/>
                <a:cs typeface="Microsoft Sans Serif"/>
              </a:rPr>
              <a:t>ya</a:t>
            </a:r>
            <a:r>
              <a:rPr sz="2000" spc="20" dirty="0">
                <a:latin typeface="Microsoft Sans Serif"/>
                <a:cs typeface="Microsoft Sans Serif"/>
              </a:rPr>
              <a:t> </a:t>
            </a:r>
            <a:r>
              <a:rPr sz="2000" spc="-5" dirty="0">
                <a:latin typeface="Microsoft Sans Serif"/>
                <a:cs typeface="Microsoft Sans Serif"/>
              </a:rPr>
              <a:t>sabaha</a:t>
            </a:r>
            <a:endParaRPr sz="2000">
              <a:latin typeface="Microsoft Sans Serif"/>
              <a:cs typeface="Microsoft Sans Serif"/>
            </a:endParaRPr>
          </a:p>
          <a:p>
            <a:pPr marL="194945">
              <a:lnSpc>
                <a:spcPts val="2160"/>
              </a:lnSpc>
            </a:pPr>
            <a:r>
              <a:rPr sz="2000" spc="15" dirty="0">
                <a:latin typeface="Microsoft Sans Serif"/>
                <a:cs typeface="Microsoft Sans Serif"/>
              </a:rPr>
              <a:t>bırakmayın.</a:t>
            </a:r>
            <a:endParaRPr sz="2000">
              <a:latin typeface="Microsoft Sans Serif"/>
              <a:cs typeface="Microsoft Sans Serif"/>
            </a:endParaRPr>
          </a:p>
          <a:p>
            <a:pPr>
              <a:lnSpc>
                <a:spcPct val="100000"/>
              </a:lnSpc>
              <a:spcBef>
                <a:spcPts val="35"/>
              </a:spcBef>
            </a:pPr>
            <a:endParaRPr sz="2500">
              <a:latin typeface="Microsoft Sans Serif"/>
              <a:cs typeface="Microsoft Sans Serif"/>
            </a:endParaRPr>
          </a:p>
          <a:p>
            <a:pPr marL="194945" marR="5080" indent="-182880">
              <a:lnSpc>
                <a:spcPts val="1920"/>
              </a:lnSpc>
              <a:buClr>
                <a:srgbClr val="4F81BC"/>
              </a:buClr>
              <a:buSzPct val="85000"/>
              <a:buChar char="•"/>
              <a:tabLst>
                <a:tab pos="195580" algn="l"/>
              </a:tabLst>
            </a:pPr>
            <a:r>
              <a:rPr sz="2000" spc="10" dirty="0">
                <a:latin typeface="Microsoft Sans Serif"/>
                <a:cs typeface="Microsoft Sans Serif"/>
              </a:rPr>
              <a:t>Sınava</a:t>
            </a:r>
            <a:r>
              <a:rPr sz="2000" spc="30" dirty="0">
                <a:latin typeface="Microsoft Sans Serif"/>
                <a:cs typeface="Microsoft Sans Serif"/>
              </a:rPr>
              <a:t> </a:t>
            </a:r>
            <a:r>
              <a:rPr sz="2000" spc="-10" dirty="0">
                <a:latin typeface="Microsoft Sans Serif"/>
                <a:cs typeface="Microsoft Sans Serif"/>
              </a:rPr>
              <a:t>elinizden</a:t>
            </a:r>
            <a:r>
              <a:rPr sz="2000" spc="15" dirty="0">
                <a:latin typeface="Microsoft Sans Serif"/>
                <a:cs typeface="Microsoft Sans Serif"/>
              </a:rPr>
              <a:t> </a:t>
            </a:r>
            <a:r>
              <a:rPr sz="2000" spc="-10" dirty="0">
                <a:latin typeface="Microsoft Sans Serif"/>
                <a:cs typeface="Microsoft Sans Serif"/>
              </a:rPr>
              <a:t>geldiğince</a:t>
            </a:r>
            <a:r>
              <a:rPr sz="2000" spc="20" dirty="0">
                <a:latin typeface="Microsoft Sans Serif"/>
                <a:cs typeface="Microsoft Sans Serif"/>
              </a:rPr>
              <a:t> </a:t>
            </a:r>
            <a:r>
              <a:rPr sz="2000" spc="15" dirty="0">
                <a:latin typeface="Microsoft Sans Serif"/>
                <a:cs typeface="Microsoft Sans Serif"/>
              </a:rPr>
              <a:t>hazırlanmış</a:t>
            </a:r>
            <a:r>
              <a:rPr sz="2000" spc="5" dirty="0">
                <a:latin typeface="Microsoft Sans Serif"/>
                <a:cs typeface="Microsoft Sans Serif"/>
              </a:rPr>
              <a:t> </a:t>
            </a:r>
            <a:r>
              <a:rPr sz="2000" spc="-5" dirty="0">
                <a:latin typeface="Microsoft Sans Serif"/>
                <a:cs typeface="Microsoft Sans Serif"/>
              </a:rPr>
              <a:t>olma</a:t>
            </a:r>
            <a:r>
              <a:rPr sz="2000" spc="10" dirty="0">
                <a:latin typeface="Microsoft Sans Serif"/>
                <a:cs typeface="Microsoft Sans Serif"/>
              </a:rPr>
              <a:t> </a:t>
            </a:r>
            <a:r>
              <a:rPr sz="2000" spc="-5" dirty="0">
                <a:latin typeface="Microsoft Sans Serif"/>
                <a:cs typeface="Microsoft Sans Serif"/>
              </a:rPr>
              <a:t>duygusu, kendinizi </a:t>
            </a:r>
            <a:r>
              <a:rPr sz="2000" spc="-515" dirty="0">
                <a:latin typeface="Microsoft Sans Serif"/>
                <a:cs typeface="Microsoft Sans Serif"/>
              </a:rPr>
              <a:t> </a:t>
            </a:r>
            <a:r>
              <a:rPr sz="2000" spc="-5" dirty="0">
                <a:latin typeface="Microsoft Sans Serif"/>
                <a:cs typeface="Microsoft Sans Serif"/>
              </a:rPr>
              <a:t>rahat hissetmenize</a:t>
            </a:r>
            <a:r>
              <a:rPr sz="2000" spc="-10" dirty="0">
                <a:latin typeface="Microsoft Sans Serif"/>
                <a:cs typeface="Microsoft Sans Serif"/>
              </a:rPr>
              <a:t> </a:t>
            </a:r>
            <a:r>
              <a:rPr sz="2000" dirty="0">
                <a:latin typeface="Microsoft Sans Serif"/>
                <a:cs typeface="Microsoft Sans Serif"/>
              </a:rPr>
              <a:t>ve</a:t>
            </a:r>
            <a:r>
              <a:rPr sz="2000" spc="20" dirty="0">
                <a:latin typeface="Microsoft Sans Serif"/>
                <a:cs typeface="Microsoft Sans Serif"/>
              </a:rPr>
              <a:t> </a:t>
            </a:r>
            <a:r>
              <a:rPr sz="2000" spc="30" dirty="0">
                <a:latin typeface="Microsoft Sans Serif"/>
                <a:cs typeface="Microsoft Sans Serif"/>
              </a:rPr>
              <a:t>kaygınızı</a:t>
            </a:r>
            <a:r>
              <a:rPr sz="2000" spc="15" dirty="0">
                <a:latin typeface="Microsoft Sans Serif"/>
                <a:cs typeface="Microsoft Sans Serif"/>
              </a:rPr>
              <a:t> </a:t>
            </a:r>
            <a:r>
              <a:rPr sz="2000" dirty="0">
                <a:latin typeface="Microsoft Sans Serif"/>
                <a:cs typeface="Microsoft Sans Serif"/>
              </a:rPr>
              <a:t>azaltmanıza</a:t>
            </a:r>
            <a:r>
              <a:rPr sz="2000" spc="5" dirty="0">
                <a:latin typeface="Microsoft Sans Serif"/>
                <a:cs typeface="Microsoft Sans Serif"/>
              </a:rPr>
              <a:t> </a:t>
            </a:r>
            <a:r>
              <a:rPr sz="2000" spc="20" dirty="0">
                <a:latin typeface="Microsoft Sans Serif"/>
                <a:cs typeface="Microsoft Sans Serif"/>
              </a:rPr>
              <a:t>yardımcı</a:t>
            </a:r>
            <a:r>
              <a:rPr sz="2000" spc="25" dirty="0">
                <a:latin typeface="Microsoft Sans Serif"/>
                <a:cs typeface="Microsoft Sans Serif"/>
              </a:rPr>
              <a:t> </a:t>
            </a:r>
            <a:r>
              <a:rPr sz="2000" spc="-5" dirty="0">
                <a:latin typeface="Microsoft Sans Serif"/>
                <a:cs typeface="Microsoft Sans Serif"/>
              </a:rPr>
              <a:t>olur</a:t>
            </a:r>
            <a:endParaRPr sz="2000">
              <a:latin typeface="Microsoft Sans Serif"/>
              <a:cs typeface="Microsoft Sans Serif"/>
            </a:endParaRPr>
          </a:p>
          <a:p>
            <a:pPr>
              <a:lnSpc>
                <a:spcPct val="100000"/>
              </a:lnSpc>
              <a:spcBef>
                <a:spcPts val="10"/>
              </a:spcBef>
              <a:buClr>
                <a:srgbClr val="4F81BC"/>
              </a:buClr>
              <a:buFont typeface="Microsoft Sans Serif"/>
              <a:buChar char="•"/>
            </a:pPr>
            <a:endParaRPr sz="2550">
              <a:latin typeface="Microsoft Sans Serif"/>
              <a:cs typeface="Microsoft Sans Serif"/>
            </a:endParaRPr>
          </a:p>
          <a:p>
            <a:pPr marL="194945" marR="215265" indent="-182880">
              <a:lnSpc>
                <a:spcPct val="100000"/>
              </a:lnSpc>
              <a:buClr>
                <a:srgbClr val="4F81BC"/>
              </a:buClr>
              <a:buSzPct val="85000"/>
              <a:buChar char="•"/>
              <a:tabLst>
                <a:tab pos="195580" algn="l"/>
              </a:tabLst>
            </a:pPr>
            <a:r>
              <a:rPr sz="2000" dirty="0">
                <a:latin typeface="Microsoft Sans Serif"/>
                <a:cs typeface="Microsoft Sans Serif"/>
              </a:rPr>
              <a:t>Sınavlardaki</a:t>
            </a:r>
            <a:r>
              <a:rPr sz="2000" spc="30" dirty="0">
                <a:latin typeface="Microsoft Sans Serif"/>
                <a:cs typeface="Microsoft Sans Serif"/>
              </a:rPr>
              <a:t> </a:t>
            </a:r>
            <a:r>
              <a:rPr sz="2000" spc="-5" dirty="0">
                <a:latin typeface="Microsoft Sans Serif"/>
                <a:cs typeface="Microsoft Sans Serif"/>
              </a:rPr>
              <a:t>tutumunuz</a:t>
            </a:r>
            <a:r>
              <a:rPr sz="2000" spc="-15" dirty="0">
                <a:latin typeface="Microsoft Sans Serif"/>
                <a:cs typeface="Microsoft Sans Serif"/>
              </a:rPr>
              <a:t> </a:t>
            </a:r>
            <a:r>
              <a:rPr sz="2000" dirty="0">
                <a:latin typeface="Microsoft Sans Serif"/>
                <a:cs typeface="Microsoft Sans Serif"/>
              </a:rPr>
              <a:t>ve</a:t>
            </a:r>
            <a:r>
              <a:rPr sz="2000" spc="20" dirty="0">
                <a:latin typeface="Microsoft Sans Serif"/>
                <a:cs typeface="Microsoft Sans Serif"/>
              </a:rPr>
              <a:t> </a:t>
            </a:r>
            <a:r>
              <a:rPr sz="2000" spc="-5" dirty="0">
                <a:latin typeface="Microsoft Sans Serif"/>
                <a:cs typeface="Microsoft Sans Serif"/>
              </a:rPr>
              <a:t>kendinize</a:t>
            </a:r>
            <a:r>
              <a:rPr sz="2000" spc="5" dirty="0">
                <a:latin typeface="Microsoft Sans Serif"/>
                <a:cs typeface="Microsoft Sans Serif"/>
              </a:rPr>
              <a:t> </a:t>
            </a:r>
            <a:r>
              <a:rPr sz="2000" spc="-10" dirty="0">
                <a:latin typeface="Microsoft Sans Serif"/>
                <a:cs typeface="Microsoft Sans Serif"/>
              </a:rPr>
              <a:t>ilişkin</a:t>
            </a:r>
            <a:r>
              <a:rPr sz="2000" spc="35" dirty="0">
                <a:latin typeface="Microsoft Sans Serif"/>
                <a:cs typeface="Microsoft Sans Serif"/>
              </a:rPr>
              <a:t> </a:t>
            </a:r>
            <a:r>
              <a:rPr sz="2000" spc="-10" dirty="0">
                <a:latin typeface="Microsoft Sans Serif"/>
                <a:cs typeface="Microsoft Sans Serif"/>
              </a:rPr>
              <a:t>olumlu</a:t>
            </a:r>
            <a:r>
              <a:rPr sz="2000" spc="15" dirty="0">
                <a:latin typeface="Microsoft Sans Serif"/>
                <a:cs typeface="Microsoft Sans Serif"/>
              </a:rPr>
              <a:t> </a:t>
            </a:r>
            <a:r>
              <a:rPr sz="2000" spc="-10" dirty="0">
                <a:latin typeface="Microsoft Sans Serif"/>
                <a:cs typeface="Microsoft Sans Serif"/>
              </a:rPr>
              <a:t>bir</a:t>
            </a:r>
            <a:r>
              <a:rPr sz="2000" spc="20" dirty="0">
                <a:latin typeface="Microsoft Sans Serif"/>
                <a:cs typeface="Microsoft Sans Serif"/>
              </a:rPr>
              <a:t> </a:t>
            </a:r>
            <a:r>
              <a:rPr sz="2000" dirty="0">
                <a:latin typeface="Microsoft Sans Serif"/>
                <a:cs typeface="Microsoft Sans Serif"/>
              </a:rPr>
              <a:t>düşünce </a:t>
            </a:r>
            <a:r>
              <a:rPr sz="2000" spc="-515" dirty="0">
                <a:latin typeface="Microsoft Sans Serif"/>
                <a:cs typeface="Microsoft Sans Serif"/>
              </a:rPr>
              <a:t> </a:t>
            </a:r>
            <a:r>
              <a:rPr sz="2000" spc="30" dirty="0">
                <a:latin typeface="Microsoft Sans Serif"/>
                <a:cs typeface="Microsoft Sans Serif"/>
              </a:rPr>
              <a:t>yapısı</a:t>
            </a:r>
            <a:r>
              <a:rPr sz="2000" spc="10" dirty="0">
                <a:latin typeface="Microsoft Sans Serif"/>
                <a:cs typeface="Microsoft Sans Serif"/>
              </a:rPr>
              <a:t> </a:t>
            </a:r>
            <a:r>
              <a:rPr sz="2000" spc="-5" dirty="0">
                <a:latin typeface="Microsoft Sans Serif"/>
                <a:cs typeface="Microsoft Sans Serif"/>
              </a:rPr>
              <a:t>geliştirmeye </a:t>
            </a:r>
            <a:r>
              <a:rPr sz="2000" spc="15" dirty="0">
                <a:latin typeface="Microsoft Sans Serif"/>
                <a:cs typeface="Microsoft Sans Serif"/>
              </a:rPr>
              <a:t>çalışın.</a:t>
            </a:r>
            <a:endParaRPr sz="2000">
              <a:latin typeface="Microsoft Sans Serif"/>
              <a:cs typeface="Microsoft Sans Serif"/>
            </a:endParaRPr>
          </a:p>
          <a:p>
            <a:pPr>
              <a:lnSpc>
                <a:spcPct val="100000"/>
              </a:lnSpc>
              <a:spcBef>
                <a:spcPts val="20"/>
              </a:spcBef>
              <a:buClr>
                <a:srgbClr val="4F81BC"/>
              </a:buClr>
              <a:buFont typeface="Microsoft Sans Serif"/>
              <a:buChar char="•"/>
            </a:pPr>
            <a:endParaRPr sz="2950">
              <a:latin typeface="Microsoft Sans Serif"/>
              <a:cs typeface="Microsoft Sans Serif"/>
            </a:endParaRPr>
          </a:p>
          <a:p>
            <a:pPr marL="195580" indent="-182880">
              <a:lnSpc>
                <a:spcPct val="100000"/>
              </a:lnSpc>
              <a:spcBef>
                <a:spcPts val="5"/>
              </a:spcBef>
              <a:buClr>
                <a:srgbClr val="4F81BC"/>
              </a:buClr>
              <a:buSzPct val="85000"/>
              <a:buChar char="•"/>
              <a:tabLst>
                <a:tab pos="195580" algn="l"/>
              </a:tabLst>
            </a:pPr>
            <a:r>
              <a:rPr sz="2000" spc="-5" dirty="0">
                <a:latin typeface="Microsoft Sans Serif"/>
                <a:cs typeface="Microsoft Sans Serif"/>
              </a:rPr>
              <a:t>Mükemmeliyetçi</a:t>
            </a:r>
            <a:r>
              <a:rPr sz="2000" spc="-30" dirty="0">
                <a:latin typeface="Microsoft Sans Serif"/>
                <a:cs typeface="Microsoft Sans Serif"/>
              </a:rPr>
              <a:t> </a:t>
            </a:r>
            <a:r>
              <a:rPr sz="2000" spc="5" dirty="0">
                <a:latin typeface="Microsoft Sans Serif"/>
                <a:cs typeface="Microsoft Sans Serif"/>
              </a:rPr>
              <a:t>olmayın.</a:t>
            </a:r>
            <a:endParaRPr sz="2000">
              <a:latin typeface="Microsoft Sans Serif"/>
              <a:cs typeface="Microsoft Sans Serif"/>
            </a:endParaRPr>
          </a:p>
          <a:p>
            <a:pPr>
              <a:lnSpc>
                <a:spcPct val="100000"/>
              </a:lnSpc>
              <a:spcBef>
                <a:spcPts val="20"/>
              </a:spcBef>
              <a:buClr>
                <a:srgbClr val="4F81BC"/>
              </a:buClr>
              <a:buFont typeface="Microsoft Sans Serif"/>
              <a:buChar char="•"/>
            </a:pPr>
            <a:endParaRPr sz="2950">
              <a:latin typeface="Microsoft Sans Serif"/>
              <a:cs typeface="Microsoft Sans Serif"/>
            </a:endParaRPr>
          </a:p>
          <a:p>
            <a:pPr marL="194945" marR="254000" indent="-182880">
              <a:lnSpc>
                <a:spcPct val="100000"/>
              </a:lnSpc>
              <a:buClr>
                <a:srgbClr val="4F81BC"/>
              </a:buClr>
              <a:buSzPct val="85000"/>
              <a:buChar char="•"/>
              <a:tabLst>
                <a:tab pos="195580" algn="l"/>
              </a:tabLst>
            </a:pPr>
            <a:r>
              <a:rPr sz="2000" spc="-5" dirty="0">
                <a:latin typeface="Microsoft Sans Serif"/>
                <a:cs typeface="Microsoft Sans Serif"/>
              </a:rPr>
              <a:t>Beklentilerinizin</a:t>
            </a:r>
            <a:r>
              <a:rPr sz="2000" spc="25" dirty="0">
                <a:latin typeface="Microsoft Sans Serif"/>
                <a:cs typeface="Microsoft Sans Serif"/>
              </a:rPr>
              <a:t> </a:t>
            </a:r>
            <a:r>
              <a:rPr sz="2000" dirty="0">
                <a:latin typeface="Microsoft Sans Serif"/>
                <a:cs typeface="Microsoft Sans Serif"/>
              </a:rPr>
              <a:t>gerçekçi</a:t>
            </a:r>
            <a:r>
              <a:rPr sz="2000" spc="-10" dirty="0">
                <a:latin typeface="Microsoft Sans Serif"/>
                <a:cs typeface="Microsoft Sans Serif"/>
              </a:rPr>
              <a:t> </a:t>
            </a:r>
            <a:r>
              <a:rPr sz="2000" dirty="0">
                <a:latin typeface="Microsoft Sans Serif"/>
                <a:cs typeface="Microsoft Sans Serif"/>
              </a:rPr>
              <a:t>ve</a:t>
            </a:r>
            <a:r>
              <a:rPr sz="2000" spc="30" dirty="0">
                <a:latin typeface="Microsoft Sans Serif"/>
                <a:cs typeface="Microsoft Sans Serif"/>
              </a:rPr>
              <a:t> </a:t>
            </a:r>
            <a:r>
              <a:rPr sz="2000" spc="-5" dirty="0">
                <a:latin typeface="Microsoft Sans Serif"/>
                <a:cs typeface="Microsoft Sans Serif"/>
              </a:rPr>
              <a:t>hedeflerinizin</a:t>
            </a:r>
            <a:r>
              <a:rPr sz="2000" spc="5" dirty="0">
                <a:latin typeface="Microsoft Sans Serif"/>
                <a:cs typeface="Microsoft Sans Serif"/>
              </a:rPr>
              <a:t> </a:t>
            </a:r>
            <a:r>
              <a:rPr sz="2000" spc="-5" dirty="0">
                <a:latin typeface="Microsoft Sans Serif"/>
                <a:cs typeface="Microsoft Sans Serif"/>
              </a:rPr>
              <a:t>ulaşılabilir</a:t>
            </a:r>
            <a:r>
              <a:rPr sz="2000" spc="50" dirty="0">
                <a:latin typeface="Microsoft Sans Serif"/>
                <a:cs typeface="Microsoft Sans Serif"/>
              </a:rPr>
              <a:t> </a:t>
            </a:r>
            <a:r>
              <a:rPr sz="2000" spc="5" dirty="0">
                <a:latin typeface="Microsoft Sans Serif"/>
                <a:cs typeface="Microsoft Sans Serif"/>
              </a:rPr>
              <a:t>olmasına </a:t>
            </a:r>
            <a:r>
              <a:rPr sz="2000" spc="-515" dirty="0">
                <a:latin typeface="Microsoft Sans Serif"/>
                <a:cs typeface="Microsoft Sans Serif"/>
              </a:rPr>
              <a:t> </a:t>
            </a:r>
            <a:r>
              <a:rPr sz="2000" dirty="0">
                <a:latin typeface="Microsoft Sans Serif"/>
                <a:cs typeface="Microsoft Sans Serif"/>
              </a:rPr>
              <a:t>dikkat</a:t>
            </a:r>
            <a:r>
              <a:rPr sz="2000" spc="-15" dirty="0">
                <a:latin typeface="Microsoft Sans Serif"/>
                <a:cs typeface="Microsoft Sans Serif"/>
              </a:rPr>
              <a:t> </a:t>
            </a:r>
            <a:r>
              <a:rPr sz="2000" spc="-5" dirty="0">
                <a:latin typeface="Microsoft Sans Serif"/>
                <a:cs typeface="Microsoft Sans Serif"/>
              </a:rPr>
              <a:t>edin.</a:t>
            </a:r>
            <a:endParaRPr sz="2000">
              <a:latin typeface="Microsoft Sans Serif"/>
              <a:cs typeface="Microsoft Sans Serif"/>
            </a:endParaRPr>
          </a:p>
        </p:txBody>
      </p:sp>
      <p:pic>
        <p:nvPicPr>
          <p:cNvPr id="4" name="object 4"/>
          <p:cNvPicPr/>
          <p:nvPr/>
        </p:nvPicPr>
        <p:blipFill>
          <a:blip r:embed="rId2" cstate="print"/>
          <a:stretch>
            <a:fillRect/>
          </a:stretch>
        </p:blipFill>
        <p:spPr>
          <a:xfrm>
            <a:off x="3636264" y="5279134"/>
            <a:ext cx="2089404" cy="1461516"/>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97737"/>
            <a:ext cx="3855720" cy="635000"/>
          </a:xfrm>
          <a:prstGeom prst="rect">
            <a:avLst/>
          </a:prstGeom>
        </p:spPr>
        <p:txBody>
          <a:bodyPr vert="horz" wrap="square" lIns="0" tIns="12065" rIns="0" bIns="0" rtlCol="0">
            <a:spAutoFit/>
          </a:bodyPr>
          <a:lstStyle/>
          <a:p>
            <a:pPr marL="12700">
              <a:lnSpc>
                <a:spcPct val="100000"/>
              </a:lnSpc>
              <a:spcBef>
                <a:spcPts val="95"/>
              </a:spcBef>
            </a:pPr>
            <a:r>
              <a:rPr b="1" spc="-105" dirty="0">
                <a:latin typeface="Arial"/>
                <a:cs typeface="Arial"/>
              </a:rPr>
              <a:t>S</a:t>
            </a:r>
            <a:r>
              <a:rPr b="1" spc="-100" dirty="0">
                <a:latin typeface="Arial"/>
                <a:cs typeface="Arial"/>
              </a:rPr>
              <a:t>ı</a:t>
            </a:r>
            <a:r>
              <a:rPr b="1" spc="-105" dirty="0">
                <a:latin typeface="Arial"/>
                <a:cs typeface="Arial"/>
              </a:rPr>
              <a:t>navda</a:t>
            </a:r>
            <a:r>
              <a:rPr b="1" spc="-5" dirty="0">
                <a:latin typeface="Arial"/>
                <a:cs typeface="Arial"/>
              </a:rPr>
              <a:t>n</a:t>
            </a:r>
            <a:r>
              <a:rPr b="1" spc="-220" dirty="0">
                <a:latin typeface="Arial"/>
                <a:cs typeface="Arial"/>
              </a:rPr>
              <a:t> </a:t>
            </a:r>
            <a:r>
              <a:rPr b="1" spc="-105" dirty="0">
                <a:latin typeface="Arial"/>
                <a:cs typeface="Arial"/>
              </a:rPr>
              <a:t>Son</a:t>
            </a:r>
            <a:r>
              <a:rPr b="1" spc="-100" dirty="0">
                <a:latin typeface="Arial"/>
                <a:cs typeface="Arial"/>
              </a:rPr>
              <a:t>r</a:t>
            </a:r>
            <a:r>
              <a:rPr b="1" spc="-105" dirty="0">
                <a:latin typeface="Arial"/>
                <a:cs typeface="Arial"/>
              </a:rPr>
              <a:t>a</a:t>
            </a:r>
            <a:r>
              <a:rPr b="1" spc="-5" dirty="0">
                <a:latin typeface="Arial"/>
                <a:cs typeface="Arial"/>
              </a:rPr>
              <a:t>;</a:t>
            </a:r>
          </a:p>
        </p:txBody>
      </p:sp>
      <p:sp>
        <p:nvSpPr>
          <p:cNvPr id="6" name="object 6"/>
          <p:cNvSpPr txBox="1"/>
          <p:nvPr/>
        </p:nvSpPr>
        <p:spPr>
          <a:xfrm>
            <a:off x="906576" y="1690242"/>
            <a:ext cx="6856730" cy="4013200"/>
          </a:xfrm>
          <a:prstGeom prst="rect">
            <a:avLst/>
          </a:prstGeom>
        </p:spPr>
        <p:txBody>
          <a:bodyPr vert="horz" wrap="square" lIns="0" tIns="53975" rIns="0" bIns="0" rtlCol="0">
            <a:spAutoFit/>
          </a:bodyPr>
          <a:lstStyle/>
          <a:p>
            <a:pPr marL="12700" marR="586105">
              <a:lnSpc>
                <a:spcPts val="2590"/>
              </a:lnSpc>
              <a:spcBef>
                <a:spcPts val="425"/>
              </a:spcBef>
            </a:pPr>
            <a:r>
              <a:rPr sz="2400" spc="25" dirty="0">
                <a:latin typeface="Microsoft Sans Serif"/>
                <a:cs typeface="Microsoft Sans Serif"/>
              </a:rPr>
              <a:t>Sınavınız</a:t>
            </a:r>
            <a:r>
              <a:rPr sz="2400" spc="85" dirty="0">
                <a:latin typeface="Microsoft Sans Serif"/>
                <a:cs typeface="Microsoft Sans Serif"/>
              </a:rPr>
              <a:t> </a:t>
            </a:r>
            <a:r>
              <a:rPr sz="2400" spc="-15" dirty="0">
                <a:latin typeface="Microsoft Sans Serif"/>
                <a:cs typeface="Microsoft Sans Serif"/>
              </a:rPr>
              <a:t>iyi</a:t>
            </a:r>
            <a:r>
              <a:rPr sz="2400" spc="15" dirty="0">
                <a:latin typeface="Microsoft Sans Serif"/>
                <a:cs typeface="Microsoft Sans Serif"/>
              </a:rPr>
              <a:t> </a:t>
            </a:r>
            <a:r>
              <a:rPr sz="2400" dirty="0">
                <a:latin typeface="Microsoft Sans Serif"/>
                <a:cs typeface="Microsoft Sans Serif"/>
              </a:rPr>
              <a:t>veya</a:t>
            </a:r>
            <a:r>
              <a:rPr sz="2400" spc="25" dirty="0">
                <a:latin typeface="Microsoft Sans Serif"/>
                <a:cs typeface="Microsoft Sans Serif"/>
              </a:rPr>
              <a:t> </a:t>
            </a:r>
            <a:r>
              <a:rPr sz="2400" dirty="0">
                <a:latin typeface="Microsoft Sans Serif"/>
                <a:cs typeface="Microsoft Sans Serif"/>
              </a:rPr>
              <a:t>kötü</a:t>
            </a:r>
            <a:r>
              <a:rPr sz="2400" spc="25" dirty="0">
                <a:latin typeface="Microsoft Sans Serif"/>
                <a:cs typeface="Microsoft Sans Serif"/>
              </a:rPr>
              <a:t> </a:t>
            </a:r>
            <a:r>
              <a:rPr sz="2400" spc="-10" dirty="0">
                <a:latin typeface="Microsoft Sans Serif"/>
                <a:cs typeface="Microsoft Sans Serif"/>
              </a:rPr>
              <a:t>geçsin,</a:t>
            </a:r>
            <a:r>
              <a:rPr sz="2400" spc="30" dirty="0">
                <a:latin typeface="Microsoft Sans Serif"/>
                <a:cs typeface="Microsoft Sans Serif"/>
              </a:rPr>
              <a:t> </a:t>
            </a:r>
            <a:r>
              <a:rPr sz="2400" spc="5" dirty="0">
                <a:latin typeface="Microsoft Sans Serif"/>
                <a:cs typeface="Microsoft Sans Serif"/>
              </a:rPr>
              <a:t>sınavdan</a:t>
            </a:r>
            <a:r>
              <a:rPr sz="2400" spc="60" dirty="0">
                <a:latin typeface="Microsoft Sans Serif"/>
                <a:cs typeface="Microsoft Sans Serif"/>
              </a:rPr>
              <a:t> </a:t>
            </a:r>
            <a:r>
              <a:rPr sz="2400" dirty="0">
                <a:latin typeface="Microsoft Sans Serif"/>
                <a:cs typeface="Microsoft Sans Serif"/>
              </a:rPr>
              <a:t>sonra </a:t>
            </a:r>
            <a:r>
              <a:rPr sz="2400" spc="-625" dirty="0">
                <a:latin typeface="Microsoft Sans Serif"/>
                <a:cs typeface="Microsoft Sans Serif"/>
              </a:rPr>
              <a:t> </a:t>
            </a:r>
            <a:r>
              <a:rPr sz="2400" spc="-10" dirty="0">
                <a:latin typeface="Microsoft Sans Serif"/>
                <a:cs typeface="Microsoft Sans Serif"/>
              </a:rPr>
              <a:t>kendinizi</a:t>
            </a:r>
            <a:r>
              <a:rPr sz="2400" spc="55" dirty="0">
                <a:latin typeface="Microsoft Sans Serif"/>
                <a:cs typeface="Microsoft Sans Serif"/>
              </a:rPr>
              <a:t> </a:t>
            </a:r>
            <a:r>
              <a:rPr sz="2400" spc="-10" dirty="0">
                <a:latin typeface="Microsoft Sans Serif"/>
                <a:cs typeface="Microsoft Sans Serif"/>
              </a:rPr>
              <a:t>ödüllendirin;</a:t>
            </a:r>
            <a:endParaRPr sz="2400">
              <a:latin typeface="Microsoft Sans Serif"/>
              <a:cs typeface="Microsoft Sans Serif"/>
            </a:endParaRPr>
          </a:p>
          <a:p>
            <a:pPr marL="12700" marR="2082164">
              <a:lnSpc>
                <a:spcPts val="5180"/>
              </a:lnSpc>
              <a:spcBef>
                <a:spcPts val="525"/>
              </a:spcBef>
            </a:pPr>
            <a:r>
              <a:rPr sz="2400" spc="-10" dirty="0">
                <a:latin typeface="Microsoft Sans Serif"/>
                <a:cs typeface="Microsoft Sans Serif"/>
              </a:rPr>
              <a:t>Kendinize</a:t>
            </a:r>
            <a:r>
              <a:rPr sz="2400" spc="50" dirty="0">
                <a:latin typeface="Microsoft Sans Serif"/>
                <a:cs typeface="Microsoft Sans Serif"/>
              </a:rPr>
              <a:t> </a:t>
            </a:r>
            <a:r>
              <a:rPr sz="2400" spc="-5" dirty="0">
                <a:latin typeface="Microsoft Sans Serif"/>
                <a:cs typeface="Microsoft Sans Serif"/>
              </a:rPr>
              <a:t>sevdiğiniz</a:t>
            </a:r>
            <a:r>
              <a:rPr sz="2400" spc="75" dirty="0">
                <a:latin typeface="Microsoft Sans Serif"/>
                <a:cs typeface="Microsoft Sans Serif"/>
              </a:rPr>
              <a:t> </a:t>
            </a:r>
            <a:r>
              <a:rPr sz="2400" spc="-10" dirty="0">
                <a:latin typeface="Microsoft Sans Serif"/>
                <a:cs typeface="Microsoft Sans Serif"/>
              </a:rPr>
              <a:t>bir</a:t>
            </a:r>
            <a:r>
              <a:rPr sz="2400" spc="30" dirty="0">
                <a:latin typeface="Microsoft Sans Serif"/>
                <a:cs typeface="Microsoft Sans Serif"/>
              </a:rPr>
              <a:t> </a:t>
            </a:r>
            <a:r>
              <a:rPr sz="2400" spc="-5" dirty="0">
                <a:latin typeface="Microsoft Sans Serif"/>
                <a:cs typeface="Microsoft Sans Serif"/>
              </a:rPr>
              <a:t>şeyler</a:t>
            </a:r>
            <a:r>
              <a:rPr sz="2400" spc="45" dirty="0">
                <a:latin typeface="Microsoft Sans Serif"/>
                <a:cs typeface="Microsoft Sans Serif"/>
              </a:rPr>
              <a:t> </a:t>
            </a:r>
            <a:r>
              <a:rPr sz="2400" spc="10" dirty="0">
                <a:latin typeface="Microsoft Sans Serif"/>
                <a:cs typeface="Microsoft Sans Serif"/>
              </a:rPr>
              <a:t>alın, </a:t>
            </a:r>
            <a:r>
              <a:rPr sz="2400" spc="-620" dirty="0">
                <a:latin typeface="Microsoft Sans Serif"/>
                <a:cs typeface="Microsoft Sans Serif"/>
              </a:rPr>
              <a:t> </a:t>
            </a:r>
            <a:r>
              <a:rPr sz="2400" spc="20" dirty="0">
                <a:latin typeface="Microsoft Sans Serif"/>
                <a:cs typeface="Microsoft Sans Serif"/>
              </a:rPr>
              <a:t>Hoşlandığınız</a:t>
            </a:r>
            <a:r>
              <a:rPr sz="2400" spc="75" dirty="0">
                <a:latin typeface="Microsoft Sans Serif"/>
                <a:cs typeface="Microsoft Sans Serif"/>
              </a:rPr>
              <a:t> </a:t>
            </a:r>
            <a:r>
              <a:rPr sz="2400" spc="-10" dirty="0">
                <a:latin typeface="Microsoft Sans Serif"/>
                <a:cs typeface="Microsoft Sans Serif"/>
              </a:rPr>
              <a:t>bir</a:t>
            </a:r>
            <a:r>
              <a:rPr sz="2400" spc="30" dirty="0">
                <a:latin typeface="Microsoft Sans Serif"/>
                <a:cs typeface="Microsoft Sans Serif"/>
              </a:rPr>
              <a:t> </a:t>
            </a:r>
            <a:r>
              <a:rPr sz="2400" spc="-5" dirty="0">
                <a:latin typeface="Microsoft Sans Serif"/>
                <a:cs typeface="Microsoft Sans Serif"/>
              </a:rPr>
              <a:t>şeyler</a:t>
            </a:r>
            <a:r>
              <a:rPr sz="2400" spc="40" dirty="0">
                <a:latin typeface="Microsoft Sans Serif"/>
                <a:cs typeface="Microsoft Sans Serif"/>
              </a:rPr>
              <a:t> </a:t>
            </a:r>
            <a:r>
              <a:rPr sz="2400" spc="10" dirty="0">
                <a:latin typeface="Microsoft Sans Serif"/>
                <a:cs typeface="Microsoft Sans Serif"/>
              </a:rPr>
              <a:t>yapın.</a:t>
            </a:r>
            <a:endParaRPr sz="2400">
              <a:latin typeface="Microsoft Sans Serif"/>
              <a:cs typeface="Microsoft Sans Serif"/>
            </a:endParaRPr>
          </a:p>
          <a:p>
            <a:pPr marL="12700" marR="5080">
              <a:lnSpc>
                <a:spcPct val="90000"/>
              </a:lnSpc>
              <a:spcBef>
                <a:spcPts val="2045"/>
              </a:spcBef>
            </a:pPr>
            <a:r>
              <a:rPr sz="2400" spc="-5" dirty="0">
                <a:latin typeface="Microsoft Sans Serif"/>
                <a:cs typeface="Microsoft Sans Serif"/>
              </a:rPr>
              <a:t>Ancak</a:t>
            </a:r>
            <a:r>
              <a:rPr sz="2400" spc="30" dirty="0">
                <a:latin typeface="Microsoft Sans Serif"/>
                <a:cs typeface="Microsoft Sans Serif"/>
              </a:rPr>
              <a:t> </a:t>
            </a:r>
            <a:r>
              <a:rPr sz="2400" spc="5" dirty="0">
                <a:latin typeface="Microsoft Sans Serif"/>
                <a:cs typeface="Microsoft Sans Serif"/>
              </a:rPr>
              <a:t>sonrasında</a:t>
            </a:r>
            <a:r>
              <a:rPr sz="2400" spc="60" dirty="0">
                <a:latin typeface="Microsoft Sans Serif"/>
                <a:cs typeface="Microsoft Sans Serif"/>
              </a:rPr>
              <a:t> </a:t>
            </a:r>
            <a:r>
              <a:rPr sz="2400" spc="10" dirty="0">
                <a:latin typeface="Microsoft Sans Serif"/>
                <a:cs typeface="Microsoft Sans Serif"/>
              </a:rPr>
              <a:t>sınavda</a:t>
            </a:r>
            <a:r>
              <a:rPr sz="2400" spc="70" dirty="0">
                <a:latin typeface="Microsoft Sans Serif"/>
                <a:cs typeface="Microsoft Sans Serif"/>
              </a:rPr>
              <a:t> </a:t>
            </a:r>
            <a:r>
              <a:rPr sz="2400" spc="15" dirty="0">
                <a:latin typeface="Microsoft Sans Serif"/>
                <a:cs typeface="Microsoft Sans Serif"/>
              </a:rPr>
              <a:t>başarısız</a:t>
            </a:r>
            <a:r>
              <a:rPr sz="2400" spc="55" dirty="0">
                <a:latin typeface="Microsoft Sans Serif"/>
                <a:cs typeface="Microsoft Sans Serif"/>
              </a:rPr>
              <a:t> </a:t>
            </a:r>
            <a:r>
              <a:rPr sz="2400" spc="-10" dirty="0">
                <a:latin typeface="Microsoft Sans Serif"/>
                <a:cs typeface="Microsoft Sans Serif"/>
              </a:rPr>
              <a:t>olduğunuz </a:t>
            </a:r>
            <a:r>
              <a:rPr sz="2400" spc="-5" dirty="0">
                <a:latin typeface="Microsoft Sans Serif"/>
                <a:cs typeface="Microsoft Sans Serif"/>
              </a:rPr>
              <a:t> </a:t>
            </a:r>
            <a:r>
              <a:rPr sz="2400" spc="10" dirty="0">
                <a:latin typeface="Microsoft Sans Serif"/>
                <a:cs typeface="Microsoft Sans Serif"/>
              </a:rPr>
              <a:t>konuları</a:t>
            </a:r>
            <a:r>
              <a:rPr sz="2400" spc="45" dirty="0">
                <a:latin typeface="Microsoft Sans Serif"/>
                <a:cs typeface="Microsoft Sans Serif"/>
              </a:rPr>
              <a:t> </a:t>
            </a:r>
            <a:r>
              <a:rPr sz="2400" spc="-5" dirty="0">
                <a:latin typeface="Microsoft Sans Serif"/>
                <a:cs typeface="Microsoft Sans Serif"/>
              </a:rPr>
              <a:t>tespit</a:t>
            </a:r>
            <a:r>
              <a:rPr sz="2400" spc="30" dirty="0">
                <a:latin typeface="Microsoft Sans Serif"/>
                <a:cs typeface="Microsoft Sans Serif"/>
              </a:rPr>
              <a:t> </a:t>
            </a:r>
            <a:r>
              <a:rPr sz="2400" spc="-10" dirty="0">
                <a:latin typeface="Microsoft Sans Serif"/>
                <a:cs typeface="Microsoft Sans Serif"/>
              </a:rPr>
              <a:t>edip</a:t>
            </a:r>
            <a:r>
              <a:rPr sz="2400" spc="35" dirty="0">
                <a:latin typeface="Microsoft Sans Serif"/>
                <a:cs typeface="Microsoft Sans Serif"/>
              </a:rPr>
              <a:t> </a:t>
            </a:r>
            <a:r>
              <a:rPr sz="2400" spc="-15" dirty="0">
                <a:latin typeface="Microsoft Sans Serif"/>
                <a:cs typeface="Microsoft Sans Serif"/>
              </a:rPr>
              <a:t>eksikleriniz</a:t>
            </a:r>
            <a:r>
              <a:rPr sz="2400" spc="80" dirty="0">
                <a:latin typeface="Microsoft Sans Serif"/>
                <a:cs typeface="Microsoft Sans Serif"/>
              </a:rPr>
              <a:t> </a:t>
            </a:r>
            <a:r>
              <a:rPr sz="2400" dirty="0">
                <a:latin typeface="Microsoft Sans Serif"/>
                <a:cs typeface="Microsoft Sans Serif"/>
              </a:rPr>
              <a:t>ve</a:t>
            </a:r>
            <a:r>
              <a:rPr sz="2400" spc="20" dirty="0">
                <a:latin typeface="Microsoft Sans Serif"/>
                <a:cs typeface="Microsoft Sans Serif"/>
              </a:rPr>
              <a:t> yanlışlarınız </a:t>
            </a:r>
            <a:r>
              <a:rPr sz="2400" spc="25" dirty="0">
                <a:latin typeface="Microsoft Sans Serif"/>
                <a:cs typeface="Microsoft Sans Serif"/>
              </a:rPr>
              <a:t> </a:t>
            </a:r>
            <a:r>
              <a:rPr sz="2400" spc="-10" dirty="0">
                <a:latin typeface="Microsoft Sans Serif"/>
                <a:cs typeface="Microsoft Sans Serif"/>
              </a:rPr>
              <a:t>üzerinde</a:t>
            </a:r>
            <a:r>
              <a:rPr sz="2400" spc="50" dirty="0">
                <a:latin typeface="Microsoft Sans Serif"/>
                <a:cs typeface="Microsoft Sans Serif"/>
              </a:rPr>
              <a:t> </a:t>
            </a:r>
            <a:r>
              <a:rPr sz="2400" spc="-5" dirty="0">
                <a:latin typeface="Microsoft Sans Serif"/>
                <a:cs typeface="Microsoft Sans Serif"/>
              </a:rPr>
              <a:t>durun,</a:t>
            </a:r>
            <a:r>
              <a:rPr sz="2400" spc="25" dirty="0">
                <a:latin typeface="Microsoft Sans Serif"/>
                <a:cs typeface="Microsoft Sans Serif"/>
              </a:rPr>
              <a:t> </a:t>
            </a:r>
            <a:r>
              <a:rPr sz="2400" spc="-10" dirty="0">
                <a:latin typeface="Microsoft Sans Serif"/>
                <a:cs typeface="Microsoft Sans Serif"/>
              </a:rPr>
              <a:t>bir</a:t>
            </a:r>
            <a:r>
              <a:rPr sz="2400" spc="30" dirty="0">
                <a:latin typeface="Microsoft Sans Serif"/>
                <a:cs typeface="Microsoft Sans Serif"/>
              </a:rPr>
              <a:t> </a:t>
            </a:r>
            <a:r>
              <a:rPr sz="2400" spc="-5" dirty="0">
                <a:latin typeface="Microsoft Sans Serif"/>
                <a:cs typeface="Microsoft Sans Serif"/>
              </a:rPr>
              <a:t>sonraki</a:t>
            </a:r>
            <a:r>
              <a:rPr sz="2400" spc="35" dirty="0">
                <a:latin typeface="Microsoft Sans Serif"/>
                <a:cs typeface="Microsoft Sans Serif"/>
              </a:rPr>
              <a:t> </a:t>
            </a:r>
            <a:r>
              <a:rPr sz="2400" spc="10" dirty="0">
                <a:latin typeface="Microsoft Sans Serif"/>
                <a:cs typeface="Microsoft Sans Serif"/>
              </a:rPr>
              <a:t>sınavda</a:t>
            </a:r>
            <a:r>
              <a:rPr sz="2400" spc="50" dirty="0">
                <a:latin typeface="Microsoft Sans Serif"/>
                <a:cs typeface="Microsoft Sans Serif"/>
              </a:rPr>
              <a:t> </a:t>
            </a:r>
            <a:r>
              <a:rPr sz="2400" spc="20" dirty="0">
                <a:latin typeface="Microsoft Sans Serif"/>
                <a:cs typeface="Microsoft Sans Serif"/>
              </a:rPr>
              <a:t>başarılı</a:t>
            </a:r>
            <a:r>
              <a:rPr sz="2400" spc="55" dirty="0">
                <a:latin typeface="Microsoft Sans Serif"/>
                <a:cs typeface="Microsoft Sans Serif"/>
              </a:rPr>
              <a:t> </a:t>
            </a:r>
            <a:r>
              <a:rPr sz="2400" spc="-10" dirty="0">
                <a:latin typeface="Microsoft Sans Serif"/>
                <a:cs typeface="Microsoft Sans Serif"/>
              </a:rPr>
              <a:t>olmak </a:t>
            </a:r>
            <a:r>
              <a:rPr sz="2400" spc="-5" dirty="0">
                <a:latin typeface="Microsoft Sans Serif"/>
                <a:cs typeface="Microsoft Sans Serif"/>
              </a:rPr>
              <a:t> </a:t>
            </a:r>
            <a:r>
              <a:rPr sz="2400" spc="-15" dirty="0">
                <a:latin typeface="Microsoft Sans Serif"/>
                <a:cs typeface="Microsoft Sans Serif"/>
              </a:rPr>
              <a:t>için</a:t>
            </a:r>
            <a:r>
              <a:rPr sz="2400" spc="40" dirty="0">
                <a:latin typeface="Microsoft Sans Serif"/>
                <a:cs typeface="Microsoft Sans Serif"/>
              </a:rPr>
              <a:t> </a:t>
            </a:r>
            <a:r>
              <a:rPr sz="2400" spc="-10" dirty="0">
                <a:latin typeface="Microsoft Sans Serif"/>
                <a:cs typeface="Microsoft Sans Serif"/>
              </a:rPr>
              <a:t>neler</a:t>
            </a:r>
            <a:r>
              <a:rPr sz="2400" spc="55" dirty="0">
                <a:latin typeface="Microsoft Sans Serif"/>
                <a:cs typeface="Microsoft Sans Serif"/>
              </a:rPr>
              <a:t> </a:t>
            </a:r>
            <a:r>
              <a:rPr sz="2400" spc="10" dirty="0">
                <a:latin typeface="Microsoft Sans Serif"/>
                <a:cs typeface="Microsoft Sans Serif"/>
              </a:rPr>
              <a:t>yapmanız</a:t>
            </a:r>
            <a:r>
              <a:rPr sz="2400" spc="55" dirty="0">
                <a:latin typeface="Microsoft Sans Serif"/>
                <a:cs typeface="Microsoft Sans Serif"/>
              </a:rPr>
              <a:t> </a:t>
            </a:r>
            <a:r>
              <a:rPr sz="2400" spc="-10" dirty="0">
                <a:latin typeface="Microsoft Sans Serif"/>
                <a:cs typeface="Microsoft Sans Serif"/>
              </a:rPr>
              <a:t>gerektiğini</a:t>
            </a:r>
            <a:r>
              <a:rPr sz="2400" spc="65" dirty="0">
                <a:latin typeface="Microsoft Sans Serif"/>
                <a:cs typeface="Microsoft Sans Serif"/>
              </a:rPr>
              <a:t> </a:t>
            </a:r>
            <a:r>
              <a:rPr sz="2400" dirty="0">
                <a:latin typeface="Microsoft Sans Serif"/>
                <a:cs typeface="Microsoft Sans Serif"/>
              </a:rPr>
              <a:t>planlayın</a:t>
            </a:r>
            <a:r>
              <a:rPr sz="2400" spc="80" dirty="0">
                <a:latin typeface="Microsoft Sans Serif"/>
                <a:cs typeface="Microsoft Sans Serif"/>
              </a:rPr>
              <a:t> </a:t>
            </a:r>
            <a:r>
              <a:rPr sz="2400" dirty="0">
                <a:latin typeface="Microsoft Sans Serif"/>
                <a:cs typeface="Microsoft Sans Serif"/>
              </a:rPr>
              <a:t>ve</a:t>
            </a:r>
            <a:r>
              <a:rPr sz="2400" spc="40" dirty="0">
                <a:latin typeface="Microsoft Sans Serif"/>
                <a:cs typeface="Microsoft Sans Serif"/>
              </a:rPr>
              <a:t> </a:t>
            </a:r>
            <a:r>
              <a:rPr sz="2400" spc="5" dirty="0">
                <a:latin typeface="Microsoft Sans Serif"/>
                <a:cs typeface="Microsoft Sans Serif"/>
              </a:rPr>
              <a:t>bunları </a:t>
            </a:r>
            <a:r>
              <a:rPr sz="2400" spc="-625" dirty="0">
                <a:latin typeface="Microsoft Sans Serif"/>
                <a:cs typeface="Microsoft Sans Serif"/>
              </a:rPr>
              <a:t> </a:t>
            </a:r>
            <a:r>
              <a:rPr sz="2400" spc="-10" dirty="0">
                <a:latin typeface="Microsoft Sans Serif"/>
                <a:cs typeface="Microsoft Sans Serif"/>
              </a:rPr>
              <a:t>uygulamaya</a:t>
            </a:r>
            <a:r>
              <a:rPr sz="2400" spc="45" dirty="0">
                <a:latin typeface="Microsoft Sans Serif"/>
                <a:cs typeface="Microsoft Sans Serif"/>
              </a:rPr>
              <a:t> </a:t>
            </a:r>
            <a:r>
              <a:rPr sz="2400" spc="20" dirty="0">
                <a:latin typeface="Microsoft Sans Serif"/>
                <a:cs typeface="Microsoft Sans Serif"/>
              </a:rPr>
              <a:t>çalışın.</a:t>
            </a:r>
            <a:endParaRPr sz="2400">
              <a:latin typeface="Microsoft Sans Serif"/>
              <a:cs typeface="Microsoft Sans Serif"/>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760221"/>
            <a:ext cx="6463030" cy="513715"/>
          </a:xfrm>
          <a:prstGeom prst="rect">
            <a:avLst/>
          </a:prstGeom>
        </p:spPr>
        <p:txBody>
          <a:bodyPr vert="horz" wrap="square" lIns="0" tIns="13335" rIns="0" bIns="0" rtlCol="0">
            <a:spAutoFit/>
          </a:bodyPr>
          <a:lstStyle/>
          <a:p>
            <a:pPr marL="12700">
              <a:lnSpc>
                <a:spcPct val="100000"/>
              </a:lnSpc>
              <a:spcBef>
                <a:spcPts val="105"/>
              </a:spcBef>
            </a:pPr>
            <a:r>
              <a:rPr sz="3200" b="1" spc="-100" dirty="0">
                <a:latin typeface="Arial"/>
                <a:cs typeface="Arial"/>
              </a:rPr>
              <a:t>L</a:t>
            </a:r>
            <a:r>
              <a:rPr sz="3200" b="1" spc="-90" dirty="0">
                <a:latin typeface="Arial"/>
                <a:cs typeface="Arial"/>
              </a:rPr>
              <a:t>G</a:t>
            </a:r>
            <a:r>
              <a:rPr sz="3200" b="1" dirty="0">
                <a:latin typeface="Arial"/>
                <a:cs typeface="Arial"/>
              </a:rPr>
              <a:t>S</a:t>
            </a:r>
            <a:r>
              <a:rPr sz="3200" b="1" spc="-220" dirty="0">
                <a:latin typeface="Arial"/>
                <a:cs typeface="Arial"/>
              </a:rPr>
              <a:t> </a:t>
            </a:r>
            <a:r>
              <a:rPr sz="3200" b="1" spc="-90" dirty="0">
                <a:latin typeface="Arial"/>
                <a:cs typeface="Arial"/>
              </a:rPr>
              <a:t>Ö</a:t>
            </a:r>
            <a:r>
              <a:rPr sz="3200" b="1" spc="-95" dirty="0">
                <a:latin typeface="Arial"/>
                <a:cs typeface="Arial"/>
              </a:rPr>
              <a:t>NC</a:t>
            </a:r>
            <a:r>
              <a:rPr sz="3200" b="1" spc="-100" dirty="0">
                <a:latin typeface="Arial"/>
                <a:cs typeface="Arial"/>
              </a:rPr>
              <a:t>ES</a:t>
            </a:r>
            <a:r>
              <a:rPr sz="3200" b="1" dirty="0">
                <a:latin typeface="Arial"/>
                <a:cs typeface="Arial"/>
              </a:rPr>
              <a:t>İ</a:t>
            </a:r>
            <a:r>
              <a:rPr sz="3200" b="1" spc="-254" dirty="0">
                <a:latin typeface="Arial"/>
                <a:cs typeface="Arial"/>
              </a:rPr>
              <a:t> </a:t>
            </a:r>
            <a:r>
              <a:rPr sz="3200" b="1" spc="-95" dirty="0">
                <a:latin typeface="Arial"/>
                <a:cs typeface="Arial"/>
              </a:rPr>
              <a:t>N</a:t>
            </a:r>
            <a:r>
              <a:rPr sz="3200" b="1" spc="-100" dirty="0">
                <a:latin typeface="Arial"/>
                <a:cs typeface="Arial"/>
              </a:rPr>
              <a:t>ELE</a:t>
            </a:r>
            <a:r>
              <a:rPr sz="3200" b="1" dirty="0">
                <a:latin typeface="Arial"/>
                <a:cs typeface="Arial"/>
              </a:rPr>
              <a:t>R</a:t>
            </a:r>
            <a:r>
              <a:rPr sz="3200" b="1" spc="-290" dirty="0">
                <a:latin typeface="Arial"/>
                <a:cs typeface="Arial"/>
              </a:rPr>
              <a:t> </a:t>
            </a:r>
            <a:r>
              <a:rPr sz="3200" b="1" spc="-385" dirty="0">
                <a:latin typeface="Arial"/>
                <a:cs typeface="Arial"/>
              </a:rPr>
              <a:t>Y</a:t>
            </a:r>
            <a:r>
              <a:rPr sz="3200" b="1" spc="-95" dirty="0">
                <a:latin typeface="Arial"/>
                <a:cs typeface="Arial"/>
              </a:rPr>
              <a:t>A</a:t>
            </a:r>
            <a:r>
              <a:rPr sz="3200" b="1" spc="-100" dirty="0">
                <a:latin typeface="Arial"/>
                <a:cs typeface="Arial"/>
              </a:rPr>
              <a:t>P</a:t>
            </a:r>
            <a:r>
              <a:rPr sz="3200" b="1" spc="-105" dirty="0">
                <a:latin typeface="Arial"/>
                <a:cs typeface="Arial"/>
              </a:rPr>
              <a:t>M</a:t>
            </a:r>
            <a:r>
              <a:rPr sz="3200" b="1" spc="-95" dirty="0">
                <a:latin typeface="Arial"/>
                <a:cs typeface="Arial"/>
              </a:rPr>
              <a:t>A</a:t>
            </a:r>
            <a:r>
              <a:rPr sz="3200" b="1" spc="-100" dirty="0">
                <a:latin typeface="Arial"/>
                <a:cs typeface="Arial"/>
              </a:rPr>
              <a:t>LI</a:t>
            </a:r>
            <a:r>
              <a:rPr sz="3200" b="1" spc="-110" dirty="0">
                <a:latin typeface="Arial"/>
                <a:cs typeface="Arial"/>
              </a:rPr>
              <a:t>Y</a:t>
            </a:r>
            <a:r>
              <a:rPr sz="3200" b="1" spc="-100" dirty="0">
                <a:latin typeface="Arial"/>
                <a:cs typeface="Arial"/>
              </a:rPr>
              <a:t>I</a:t>
            </a:r>
            <a:r>
              <a:rPr sz="3200" b="1" spc="-110" dirty="0">
                <a:latin typeface="Arial"/>
                <a:cs typeface="Arial"/>
              </a:rPr>
              <a:t>Z</a:t>
            </a:r>
            <a:r>
              <a:rPr sz="3200" b="1" dirty="0">
                <a:latin typeface="Arial"/>
                <a:cs typeface="Arial"/>
              </a:rPr>
              <a:t>?</a:t>
            </a:r>
            <a:endParaRPr sz="3200">
              <a:latin typeface="Arial"/>
              <a:cs typeface="Arial"/>
            </a:endParaRPr>
          </a:p>
        </p:txBody>
      </p:sp>
      <p:sp>
        <p:nvSpPr>
          <p:cNvPr id="3" name="object 3"/>
          <p:cNvSpPr txBox="1"/>
          <p:nvPr/>
        </p:nvSpPr>
        <p:spPr>
          <a:xfrm>
            <a:off x="535940" y="1626234"/>
            <a:ext cx="7950834" cy="2366645"/>
          </a:xfrm>
          <a:prstGeom prst="rect">
            <a:avLst/>
          </a:prstGeom>
        </p:spPr>
        <p:txBody>
          <a:bodyPr vert="horz" wrap="square" lIns="0" tIns="12700" rIns="0" bIns="0" rtlCol="0">
            <a:spAutoFit/>
          </a:bodyPr>
          <a:lstStyle/>
          <a:p>
            <a:pPr marL="12700" marR="1543050">
              <a:lnSpc>
                <a:spcPct val="100000"/>
              </a:lnSpc>
              <a:spcBef>
                <a:spcPts val="100"/>
              </a:spcBef>
            </a:pPr>
            <a:r>
              <a:rPr sz="2400" spc="10" dirty="0">
                <a:latin typeface="Microsoft Sans Serif"/>
                <a:cs typeface="Microsoft Sans Serif"/>
              </a:rPr>
              <a:t>Sınavlarından</a:t>
            </a:r>
            <a:r>
              <a:rPr sz="2400" spc="85" dirty="0">
                <a:latin typeface="Microsoft Sans Serif"/>
                <a:cs typeface="Microsoft Sans Serif"/>
              </a:rPr>
              <a:t> </a:t>
            </a:r>
            <a:r>
              <a:rPr sz="2400" spc="-5" dirty="0">
                <a:latin typeface="Microsoft Sans Serif"/>
                <a:cs typeface="Microsoft Sans Serif"/>
              </a:rPr>
              <a:t>en</a:t>
            </a:r>
            <a:r>
              <a:rPr sz="2400" spc="20" dirty="0">
                <a:latin typeface="Microsoft Sans Serif"/>
                <a:cs typeface="Microsoft Sans Serif"/>
              </a:rPr>
              <a:t> </a:t>
            </a:r>
            <a:r>
              <a:rPr sz="2400" spc="-5" dirty="0">
                <a:latin typeface="Microsoft Sans Serif"/>
                <a:cs typeface="Microsoft Sans Serif"/>
              </a:rPr>
              <a:t>az</a:t>
            </a:r>
            <a:r>
              <a:rPr sz="2400" spc="15" dirty="0">
                <a:latin typeface="Microsoft Sans Serif"/>
                <a:cs typeface="Microsoft Sans Serif"/>
              </a:rPr>
              <a:t> </a:t>
            </a:r>
            <a:r>
              <a:rPr sz="2400" spc="-5" dirty="0">
                <a:latin typeface="Microsoft Sans Serif"/>
                <a:cs typeface="Microsoft Sans Serif"/>
              </a:rPr>
              <a:t>2-3</a:t>
            </a:r>
            <a:r>
              <a:rPr sz="2400" spc="20" dirty="0">
                <a:latin typeface="Microsoft Sans Serif"/>
                <a:cs typeface="Microsoft Sans Serif"/>
              </a:rPr>
              <a:t> </a:t>
            </a:r>
            <a:r>
              <a:rPr sz="2400" spc="-5" dirty="0">
                <a:latin typeface="Microsoft Sans Serif"/>
                <a:cs typeface="Microsoft Sans Serif"/>
              </a:rPr>
              <a:t>gün</a:t>
            </a:r>
            <a:r>
              <a:rPr sz="2400" spc="30" dirty="0">
                <a:latin typeface="Microsoft Sans Serif"/>
                <a:cs typeface="Microsoft Sans Serif"/>
              </a:rPr>
              <a:t> </a:t>
            </a:r>
            <a:r>
              <a:rPr sz="2400" spc="-5" dirty="0">
                <a:latin typeface="Microsoft Sans Serif"/>
                <a:cs typeface="Microsoft Sans Serif"/>
              </a:rPr>
              <a:t>önce</a:t>
            </a:r>
            <a:r>
              <a:rPr sz="2400" spc="15" dirty="0">
                <a:latin typeface="Microsoft Sans Serif"/>
                <a:cs typeface="Microsoft Sans Serif"/>
              </a:rPr>
              <a:t> </a:t>
            </a:r>
            <a:r>
              <a:rPr sz="2400" spc="-5" dirty="0">
                <a:latin typeface="Microsoft Sans Serif"/>
                <a:cs typeface="Microsoft Sans Serif"/>
              </a:rPr>
              <a:t>ders</a:t>
            </a:r>
            <a:r>
              <a:rPr sz="2400" spc="25" dirty="0">
                <a:latin typeface="Microsoft Sans Serif"/>
                <a:cs typeface="Microsoft Sans Serif"/>
              </a:rPr>
              <a:t> </a:t>
            </a:r>
            <a:r>
              <a:rPr sz="2400" spc="10" dirty="0">
                <a:latin typeface="Microsoft Sans Serif"/>
                <a:cs typeface="Microsoft Sans Serif"/>
              </a:rPr>
              <a:t>çalışma </a:t>
            </a:r>
            <a:r>
              <a:rPr sz="2400" spc="-620" dirty="0">
                <a:latin typeface="Microsoft Sans Serif"/>
                <a:cs typeface="Microsoft Sans Serif"/>
              </a:rPr>
              <a:t> </a:t>
            </a:r>
            <a:r>
              <a:rPr sz="2400" spc="15" dirty="0">
                <a:latin typeface="Microsoft Sans Serif"/>
                <a:cs typeface="Microsoft Sans Serif"/>
              </a:rPr>
              <a:t>bırakılmalıdır.</a:t>
            </a:r>
            <a:r>
              <a:rPr sz="2400" spc="25" dirty="0">
                <a:latin typeface="Microsoft Sans Serif"/>
                <a:cs typeface="Microsoft Sans Serif"/>
              </a:rPr>
              <a:t> </a:t>
            </a:r>
            <a:r>
              <a:rPr sz="2400" spc="-65" dirty="0">
                <a:latin typeface="Microsoft Sans Serif"/>
                <a:cs typeface="Microsoft Sans Serif"/>
              </a:rPr>
              <a:t>Yeni</a:t>
            </a:r>
            <a:r>
              <a:rPr sz="2400" spc="30" dirty="0">
                <a:latin typeface="Microsoft Sans Serif"/>
                <a:cs typeface="Microsoft Sans Serif"/>
              </a:rPr>
              <a:t> </a:t>
            </a:r>
            <a:r>
              <a:rPr sz="2400" spc="-5" dirty="0">
                <a:latin typeface="Microsoft Sans Serif"/>
                <a:cs typeface="Microsoft Sans Serif"/>
              </a:rPr>
              <a:t>öğrenme</a:t>
            </a:r>
            <a:r>
              <a:rPr sz="2400" spc="40" dirty="0">
                <a:latin typeface="Microsoft Sans Serif"/>
                <a:cs typeface="Microsoft Sans Serif"/>
              </a:rPr>
              <a:t> </a:t>
            </a:r>
            <a:r>
              <a:rPr sz="2400" spc="5" dirty="0">
                <a:latin typeface="Microsoft Sans Serif"/>
                <a:cs typeface="Microsoft Sans Serif"/>
              </a:rPr>
              <a:t>yapılmamalıdır.</a:t>
            </a:r>
            <a:endParaRPr sz="2400">
              <a:latin typeface="Microsoft Sans Serif"/>
              <a:cs typeface="Microsoft Sans Serif"/>
            </a:endParaRPr>
          </a:p>
          <a:p>
            <a:pPr>
              <a:lnSpc>
                <a:spcPct val="100000"/>
              </a:lnSpc>
              <a:spcBef>
                <a:spcPts val="15"/>
              </a:spcBef>
            </a:pPr>
            <a:endParaRPr sz="3550">
              <a:latin typeface="Microsoft Sans Serif"/>
              <a:cs typeface="Microsoft Sans Serif"/>
            </a:endParaRPr>
          </a:p>
          <a:p>
            <a:pPr marL="12700" marR="5080">
              <a:lnSpc>
                <a:spcPct val="100000"/>
              </a:lnSpc>
            </a:pPr>
            <a:r>
              <a:rPr sz="2400" dirty="0">
                <a:latin typeface="Microsoft Sans Serif"/>
                <a:cs typeface="Microsoft Sans Serif"/>
              </a:rPr>
              <a:t>Sınavlardan</a:t>
            </a:r>
            <a:r>
              <a:rPr sz="2400" spc="70" dirty="0">
                <a:latin typeface="Microsoft Sans Serif"/>
                <a:cs typeface="Microsoft Sans Serif"/>
              </a:rPr>
              <a:t> </a:t>
            </a:r>
            <a:r>
              <a:rPr sz="2400" spc="-5" dirty="0">
                <a:latin typeface="Microsoft Sans Serif"/>
                <a:cs typeface="Microsoft Sans Serif"/>
              </a:rPr>
              <a:t>önce</a:t>
            </a:r>
            <a:r>
              <a:rPr sz="2400" spc="35" dirty="0">
                <a:latin typeface="Microsoft Sans Serif"/>
                <a:cs typeface="Microsoft Sans Serif"/>
              </a:rPr>
              <a:t> </a:t>
            </a:r>
            <a:r>
              <a:rPr sz="2400" spc="-5" dirty="0">
                <a:latin typeface="Microsoft Sans Serif"/>
                <a:cs typeface="Microsoft Sans Serif"/>
              </a:rPr>
              <a:t>sakatlanmayla</a:t>
            </a:r>
            <a:r>
              <a:rPr sz="2400" spc="50" dirty="0">
                <a:latin typeface="Microsoft Sans Serif"/>
                <a:cs typeface="Microsoft Sans Serif"/>
              </a:rPr>
              <a:t> </a:t>
            </a:r>
            <a:r>
              <a:rPr sz="2400" spc="-10" dirty="0">
                <a:latin typeface="Microsoft Sans Serif"/>
                <a:cs typeface="Microsoft Sans Serif"/>
              </a:rPr>
              <a:t>sonuçlanabilecek </a:t>
            </a:r>
            <a:r>
              <a:rPr sz="2400" spc="-5" dirty="0">
                <a:latin typeface="Microsoft Sans Serif"/>
                <a:cs typeface="Microsoft Sans Serif"/>
              </a:rPr>
              <a:t> </a:t>
            </a:r>
            <a:r>
              <a:rPr sz="2400" spc="-10" dirty="0">
                <a:latin typeface="Microsoft Sans Serif"/>
                <a:cs typeface="Microsoft Sans Serif"/>
              </a:rPr>
              <a:t>aktivitelerden</a:t>
            </a:r>
            <a:r>
              <a:rPr sz="2400" spc="50" dirty="0">
                <a:latin typeface="Microsoft Sans Serif"/>
                <a:cs typeface="Microsoft Sans Serif"/>
              </a:rPr>
              <a:t> </a:t>
            </a:r>
            <a:r>
              <a:rPr sz="2400" dirty="0">
                <a:latin typeface="Microsoft Sans Serif"/>
                <a:cs typeface="Microsoft Sans Serif"/>
              </a:rPr>
              <a:t>;</a:t>
            </a:r>
            <a:r>
              <a:rPr sz="2400" spc="30" dirty="0">
                <a:latin typeface="Microsoft Sans Serif"/>
                <a:cs typeface="Microsoft Sans Serif"/>
              </a:rPr>
              <a:t> </a:t>
            </a:r>
            <a:r>
              <a:rPr sz="2400" spc="-15" dirty="0">
                <a:latin typeface="Microsoft Sans Serif"/>
                <a:cs typeface="Microsoft Sans Serif"/>
              </a:rPr>
              <a:t>özellikle</a:t>
            </a:r>
            <a:r>
              <a:rPr sz="2400" spc="75" dirty="0">
                <a:latin typeface="Microsoft Sans Serif"/>
                <a:cs typeface="Microsoft Sans Serif"/>
              </a:rPr>
              <a:t> </a:t>
            </a:r>
            <a:r>
              <a:rPr sz="2400" spc="-5" dirty="0">
                <a:latin typeface="Microsoft Sans Serif"/>
                <a:cs typeface="Microsoft Sans Serif"/>
              </a:rPr>
              <a:t>futbol,</a:t>
            </a:r>
            <a:r>
              <a:rPr sz="2400" spc="30" dirty="0">
                <a:latin typeface="Microsoft Sans Serif"/>
                <a:cs typeface="Microsoft Sans Serif"/>
              </a:rPr>
              <a:t> </a:t>
            </a:r>
            <a:r>
              <a:rPr sz="2400" spc="-5" dirty="0">
                <a:latin typeface="Microsoft Sans Serif"/>
                <a:cs typeface="Microsoft Sans Serif"/>
              </a:rPr>
              <a:t>basketbol...</a:t>
            </a:r>
            <a:r>
              <a:rPr sz="2400" spc="30" dirty="0">
                <a:latin typeface="Microsoft Sans Serif"/>
                <a:cs typeface="Microsoft Sans Serif"/>
              </a:rPr>
              <a:t> </a:t>
            </a:r>
            <a:r>
              <a:rPr sz="2400" spc="-5" dirty="0">
                <a:latin typeface="Microsoft Sans Serif"/>
                <a:cs typeface="Microsoft Sans Serif"/>
              </a:rPr>
              <a:t>vs.</a:t>
            </a:r>
            <a:r>
              <a:rPr sz="2400" spc="15" dirty="0">
                <a:latin typeface="Microsoft Sans Serif"/>
                <a:cs typeface="Microsoft Sans Serif"/>
              </a:rPr>
              <a:t> </a:t>
            </a:r>
            <a:r>
              <a:rPr sz="2400" spc="5" dirty="0">
                <a:latin typeface="Microsoft Sans Serif"/>
                <a:cs typeface="Microsoft Sans Serif"/>
              </a:rPr>
              <a:t>maçlarından </a:t>
            </a:r>
            <a:r>
              <a:rPr sz="2400" spc="-620" dirty="0">
                <a:latin typeface="Microsoft Sans Serif"/>
                <a:cs typeface="Microsoft Sans Serif"/>
              </a:rPr>
              <a:t> </a:t>
            </a:r>
            <a:r>
              <a:rPr sz="2400" spc="-5" dirty="0">
                <a:latin typeface="Microsoft Sans Serif"/>
                <a:cs typeface="Microsoft Sans Serif"/>
              </a:rPr>
              <a:t>uzak</a:t>
            </a:r>
            <a:r>
              <a:rPr sz="2400" spc="20" dirty="0">
                <a:latin typeface="Microsoft Sans Serif"/>
                <a:cs typeface="Microsoft Sans Serif"/>
              </a:rPr>
              <a:t> </a:t>
            </a:r>
            <a:r>
              <a:rPr sz="2400" spc="-5" dirty="0">
                <a:latin typeface="Microsoft Sans Serif"/>
                <a:cs typeface="Microsoft Sans Serif"/>
              </a:rPr>
              <a:t>durunuz</a:t>
            </a:r>
            <a:endParaRPr sz="2400">
              <a:latin typeface="Microsoft Sans Serif"/>
              <a:cs typeface="Microsoft Sans Serif"/>
            </a:endParaRPr>
          </a:p>
        </p:txBody>
      </p:sp>
      <p:sp>
        <p:nvSpPr>
          <p:cNvPr id="4" name="object 4"/>
          <p:cNvSpPr txBox="1"/>
          <p:nvPr/>
        </p:nvSpPr>
        <p:spPr>
          <a:xfrm>
            <a:off x="535940" y="4918709"/>
            <a:ext cx="7132955" cy="757555"/>
          </a:xfrm>
          <a:prstGeom prst="rect">
            <a:avLst/>
          </a:prstGeom>
        </p:spPr>
        <p:txBody>
          <a:bodyPr vert="horz" wrap="square" lIns="0" tIns="12700" rIns="0" bIns="0" rtlCol="0">
            <a:spAutoFit/>
          </a:bodyPr>
          <a:lstStyle/>
          <a:p>
            <a:pPr marL="12700" marR="5080">
              <a:lnSpc>
                <a:spcPct val="100000"/>
              </a:lnSpc>
              <a:spcBef>
                <a:spcPts val="100"/>
              </a:spcBef>
            </a:pPr>
            <a:r>
              <a:rPr sz="2400" spc="-10" dirty="0">
                <a:latin typeface="Microsoft Sans Serif"/>
                <a:cs typeface="Microsoft Sans Serif"/>
              </a:rPr>
              <a:t>Sizi</a:t>
            </a:r>
            <a:r>
              <a:rPr sz="2400" spc="50" dirty="0">
                <a:latin typeface="Microsoft Sans Serif"/>
                <a:cs typeface="Microsoft Sans Serif"/>
              </a:rPr>
              <a:t> </a:t>
            </a:r>
            <a:r>
              <a:rPr sz="2400" spc="-10" dirty="0">
                <a:latin typeface="Microsoft Sans Serif"/>
                <a:cs typeface="Microsoft Sans Serif"/>
              </a:rPr>
              <a:t>sinirlendirecek,</a:t>
            </a:r>
            <a:r>
              <a:rPr sz="2400" spc="95" dirty="0">
                <a:latin typeface="Microsoft Sans Serif"/>
                <a:cs typeface="Microsoft Sans Serif"/>
              </a:rPr>
              <a:t> </a:t>
            </a:r>
            <a:r>
              <a:rPr sz="2400" spc="-10" dirty="0">
                <a:latin typeface="Microsoft Sans Serif"/>
                <a:cs typeface="Microsoft Sans Serif"/>
              </a:rPr>
              <a:t>moralinizi</a:t>
            </a:r>
            <a:r>
              <a:rPr sz="2400" spc="70" dirty="0">
                <a:latin typeface="Microsoft Sans Serif"/>
                <a:cs typeface="Microsoft Sans Serif"/>
              </a:rPr>
              <a:t> </a:t>
            </a:r>
            <a:r>
              <a:rPr sz="2400" spc="-5" dirty="0">
                <a:latin typeface="Microsoft Sans Serif"/>
                <a:cs typeface="Microsoft Sans Serif"/>
              </a:rPr>
              <a:t>bozacak</a:t>
            </a:r>
            <a:r>
              <a:rPr sz="2400" spc="55" dirty="0">
                <a:latin typeface="Microsoft Sans Serif"/>
                <a:cs typeface="Microsoft Sans Serif"/>
              </a:rPr>
              <a:t> </a:t>
            </a:r>
            <a:r>
              <a:rPr sz="2400" spc="-10" dirty="0">
                <a:latin typeface="Microsoft Sans Serif"/>
                <a:cs typeface="Microsoft Sans Serif"/>
              </a:rPr>
              <a:t>olaylardan</a:t>
            </a:r>
            <a:r>
              <a:rPr sz="2400" spc="80" dirty="0">
                <a:latin typeface="Microsoft Sans Serif"/>
                <a:cs typeface="Microsoft Sans Serif"/>
              </a:rPr>
              <a:t> </a:t>
            </a:r>
            <a:r>
              <a:rPr sz="2400" spc="-5" dirty="0">
                <a:latin typeface="Microsoft Sans Serif"/>
                <a:cs typeface="Microsoft Sans Serif"/>
              </a:rPr>
              <a:t>ve </a:t>
            </a:r>
            <a:r>
              <a:rPr sz="2400" spc="-620" dirty="0">
                <a:latin typeface="Microsoft Sans Serif"/>
                <a:cs typeface="Microsoft Sans Serif"/>
              </a:rPr>
              <a:t> </a:t>
            </a:r>
            <a:r>
              <a:rPr sz="2400" spc="-5" dirty="0">
                <a:latin typeface="Microsoft Sans Serif"/>
                <a:cs typeface="Microsoft Sans Serif"/>
              </a:rPr>
              <a:t>ortamlardan</a:t>
            </a:r>
            <a:r>
              <a:rPr sz="2400" spc="40" dirty="0">
                <a:latin typeface="Microsoft Sans Serif"/>
                <a:cs typeface="Microsoft Sans Serif"/>
              </a:rPr>
              <a:t> </a:t>
            </a:r>
            <a:r>
              <a:rPr sz="2400" spc="-5" dirty="0">
                <a:latin typeface="Microsoft Sans Serif"/>
                <a:cs typeface="Microsoft Sans Serif"/>
              </a:rPr>
              <a:t>uzak</a:t>
            </a:r>
            <a:r>
              <a:rPr sz="2400" spc="25" dirty="0">
                <a:latin typeface="Microsoft Sans Serif"/>
                <a:cs typeface="Microsoft Sans Serif"/>
              </a:rPr>
              <a:t> </a:t>
            </a:r>
            <a:r>
              <a:rPr sz="2400" spc="-5" dirty="0">
                <a:latin typeface="Microsoft Sans Serif"/>
                <a:cs typeface="Microsoft Sans Serif"/>
              </a:rPr>
              <a:t>durunuz</a:t>
            </a:r>
            <a:endParaRPr sz="2400">
              <a:latin typeface="Microsoft Sans Serif"/>
              <a:cs typeface="Microsoft Sans Serif"/>
            </a:endParaRPr>
          </a:p>
        </p:txBody>
      </p:sp>
      <p:pic>
        <p:nvPicPr>
          <p:cNvPr id="5" name="object 5"/>
          <p:cNvPicPr/>
          <p:nvPr/>
        </p:nvPicPr>
        <p:blipFill>
          <a:blip r:embed="rId2" cstate="print"/>
          <a:stretch>
            <a:fillRect/>
          </a:stretch>
        </p:blipFill>
        <p:spPr>
          <a:xfrm>
            <a:off x="7514843" y="765048"/>
            <a:ext cx="1629155" cy="1295400"/>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0168" y="1366850"/>
            <a:ext cx="7663815" cy="4172585"/>
          </a:xfrm>
          <a:prstGeom prst="rect">
            <a:avLst/>
          </a:prstGeom>
        </p:spPr>
        <p:txBody>
          <a:bodyPr vert="horz" wrap="square" lIns="0" tIns="13335" rIns="0" bIns="0" rtlCol="0">
            <a:spAutoFit/>
          </a:bodyPr>
          <a:lstStyle/>
          <a:p>
            <a:pPr marL="195580" indent="-182880">
              <a:lnSpc>
                <a:spcPct val="100000"/>
              </a:lnSpc>
              <a:spcBef>
                <a:spcPts val="105"/>
              </a:spcBef>
              <a:buClr>
                <a:srgbClr val="4F81BC"/>
              </a:buClr>
              <a:buSzPct val="85000"/>
              <a:buChar char="•"/>
              <a:tabLst>
                <a:tab pos="195580" algn="l"/>
              </a:tabLst>
            </a:pPr>
            <a:r>
              <a:rPr sz="2000" dirty="0">
                <a:latin typeface="Microsoft Sans Serif"/>
                <a:cs typeface="Microsoft Sans Serif"/>
              </a:rPr>
              <a:t>Son</a:t>
            </a:r>
            <a:r>
              <a:rPr sz="2000" spc="25" dirty="0">
                <a:latin typeface="Microsoft Sans Serif"/>
                <a:cs typeface="Microsoft Sans Serif"/>
              </a:rPr>
              <a:t> </a:t>
            </a:r>
            <a:r>
              <a:rPr sz="2000" spc="-5" dirty="0">
                <a:latin typeface="Microsoft Sans Serif"/>
                <a:cs typeface="Microsoft Sans Serif"/>
              </a:rPr>
              <a:t>hafta</a:t>
            </a:r>
            <a:r>
              <a:rPr sz="2000" dirty="0">
                <a:latin typeface="Microsoft Sans Serif"/>
                <a:cs typeface="Microsoft Sans Serif"/>
              </a:rPr>
              <a:t> </a:t>
            </a:r>
            <a:r>
              <a:rPr sz="2000" spc="-5" dirty="0">
                <a:latin typeface="Microsoft Sans Serif"/>
                <a:cs typeface="Microsoft Sans Serif"/>
              </a:rPr>
              <a:t>sevdiğiniz,</a:t>
            </a:r>
            <a:r>
              <a:rPr sz="2000" spc="10" dirty="0">
                <a:latin typeface="Microsoft Sans Serif"/>
                <a:cs typeface="Microsoft Sans Serif"/>
              </a:rPr>
              <a:t> </a:t>
            </a:r>
            <a:r>
              <a:rPr sz="2000" spc="-5" dirty="0">
                <a:latin typeface="Microsoft Sans Serif"/>
                <a:cs typeface="Microsoft Sans Serif"/>
              </a:rPr>
              <a:t>sizi</a:t>
            </a:r>
            <a:r>
              <a:rPr sz="2000" spc="20" dirty="0">
                <a:latin typeface="Microsoft Sans Serif"/>
                <a:cs typeface="Microsoft Sans Serif"/>
              </a:rPr>
              <a:t> </a:t>
            </a:r>
            <a:r>
              <a:rPr sz="2000" spc="-5" dirty="0">
                <a:latin typeface="Microsoft Sans Serif"/>
                <a:cs typeface="Microsoft Sans Serif"/>
              </a:rPr>
              <a:t>neşelendiren,</a:t>
            </a:r>
            <a:r>
              <a:rPr sz="2000" spc="-15" dirty="0">
                <a:latin typeface="Microsoft Sans Serif"/>
                <a:cs typeface="Microsoft Sans Serif"/>
              </a:rPr>
              <a:t> </a:t>
            </a:r>
            <a:r>
              <a:rPr sz="2000" spc="-5" dirty="0">
                <a:latin typeface="Microsoft Sans Serif"/>
                <a:cs typeface="Microsoft Sans Serif"/>
              </a:rPr>
              <a:t>insanlarla</a:t>
            </a:r>
            <a:r>
              <a:rPr sz="2000" spc="5" dirty="0">
                <a:latin typeface="Microsoft Sans Serif"/>
                <a:cs typeface="Microsoft Sans Serif"/>
              </a:rPr>
              <a:t> </a:t>
            </a:r>
            <a:r>
              <a:rPr sz="2000" spc="-5" dirty="0">
                <a:latin typeface="Microsoft Sans Serif"/>
                <a:cs typeface="Microsoft Sans Serif"/>
              </a:rPr>
              <a:t>beraber</a:t>
            </a:r>
            <a:r>
              <a:rPr sz="2000" spc="-10" dirty="0">
                <a:latin typeface="Microsoft Sans Serif"/>
                <a:cs typeface="Microsoft Sans Serif"/>
              </a:rPr>
              <a:t> vakit</a:t>
            </a:r>
            <a:endParaRPr sz="2000">
              <a:latin typeface="Microsoft Sans Serif"/>
              <a:cs typeface="Microsoft Sans Serif"/>
            </a:endParaRPr>
          </a:p>
          <a:p>
            <a:pPr marL="194945">
              <a:lnSpc>
                <a:spcPct val="100000"/>
              </a:lnSpc>
            </a:pPr>
            <a:r>
              <a:rPr sz="2000" spc="-5" dirty="0">
                <a:latin typeface="Microsoft Sans Serif"/>
                <a:cs typeface="Microsoft Sans Serif"/>
              </a:rPr>
              <a:t>geçirmeye</a:t>
            </a:r>
            <a:r>
              <a:rPr sz="2000" spc="-15" dirty="0">
                <a:latin typeface="Microsoft Sans Serif"/>
                <a:cs typeface="Microsoft Sans Serif"/>
              </a:rPr>
              <a:t> </a:t>
            </a:r>
            <a:r>
              <a:rPr sz="2000" spc="-5" dirty="0">
                <a:latin typeface="Microsoft Sans Serif"/>
                <a:cs typeface="Microsoft Sans Serif"/>
              </a:rPr>
              <a:t>gayret</a:t>
            </a:r>
            <a:r>
              <a:rPr sz="2000" spc="-10" dirty="0">
                <a:latin typeface="Microsoft Sans Serif"/>
                <a:cs typeface="Microsoft Sans Serif"/>
              </a:rPr>
              <a:t> </a:t>
            </a:r>
            <a:r>
              <a:rPr sz="2000" spc="-5" dirty="0">
                <a:latin typeface="Microsoft Sans Serif"/>
                <a:cs typeface="Microsoft Sans Serif"/>
              </a:rPr>
              <a:t>gösteriniz</a:t>
            </a:r>
            <a:endParaRPr sz="2000">
              <a:latin typeface="Microsoft Sans Serif"/>
              <a:cs typeface="Microsoft Sans Serif"/>
            </a:endParaRPr>
          </a:p>
          <a:p>
            <a:pPr>
              <a:lnSpc>
                <a:spcPct val="100000"/>
              </a:lnSpc>
              <a:spcBef>
                <a:spcPts val="20"/>
              </a:spcBef>
            </a:pPr>
            <a:endParaRPr sz="2950">
              <a:latin typeface="Microsoft Sans Serif"/>
              <a:cs typeface="Microsoft Sans Serif"/>
            </a:endParaRPr>
          </a:p>
          <a:p>
            <a:pPr marL="195580" indent="-182880">
              <a:lnSpc>
                <a:spcPct val="100000"/>
              </a:lnSpc>
              <a:spcBef>
                <a:spcPts val="5"/>
              </a:spcBef>
              <a:buClr>
                <a:srgbClr val="4F81BC"/>
              </a:buClr>
              <a:buSzPct val="85000"/>
              <a:buChar char="•"/>
              <a:tabLst>
                <a:tab pos="195580" algn="l"/>
              </a:tabLst>
            </a:pPr>
            <a:r>
              <a:rPr sz="2000" spc="10" dirty="0">
                <a:latin typeface="Microsoft Sans Serif"/>
                <a:cs typeface="Microsoft Sans Serif"/>
              </a:rPr>
              <a:t>Sınava</a:t>
            </a:r>
            <a:r>
              <a:rPr sz="2000" spc="25" dirty="0">
                <a:latin typeface="Microsoft Sans Serif"/>
                <a:cs typeface="Microsoft Sans Serif"/>
              </a:rPr>
              <a:t> </a:t>
            </a:r>
            <a:r>
              <a:rPr sz="2000" spc="35" dirty="0">
                <a:latin typeface="Microsoft Sans Serif"/>
                <a:cs typeface="Microsoft Sans Serif"/>
              </a:rPr>
              <a:t>bakışınızı</a:t>
            </a:r>
            <a:r>
              <a:rPr sz="2000" spc="15" dirty="0">
                <a:latin typeface="Microsoft Sans Serif"/>
                <a:cs typeface="Microsoft Sans Serif"/>
              </a:rPr>
              <a:t> </a:t>
            </a:r>
            <a:r>
              <a:rPr sz="2000" dirty="0">
                <a:latin typeface="Microsoft Sans Serif"/>
                <a:cs typeface="Microsoft Sans Serif"/>
              </a:rPr>
              <a:t>tekrar</a:t>
            </a:r>
            <a:r>
              <a:rPr sz="2000" spc="-15" dirty="0">
                <a:latin typeface="Microsoft Sans Serif"/>
                <a:cs typeface="Microsoft Sans Serif"/>
              </a:rPr>
              <a:t> </a:t>
            </a:r>
            <a:r>
              <a:rPr sz="2000" spc="-5" dirty="0">
                <a:latin typeface="Microsoft Sans Serif"/>
                <a:cs typeface="Microsoft Sans Serif"/>
              </a:rPr>
              <a:t>gözden</a:t>
            </a:r>
            <a:r>
              <a:rPr sz="2000" spc="-15" dirty="0">
                <a:latin typeface="Microsoft Sans Serif"/>
                <a:cs typeface="Microsoft Sans Serif"/>
              </a:rPr>
              <a:t> </a:t>
            </a:r>
            <a:r>
              <a:rPr sz="2000" spc="-10" dirty="0">
                <a:latin typeface="Microsoft Sans Serif"/>
                <a:cs typeface="Microsoft Sans Serif"/>
              </a:rPr>
              <a:t>geçiriniz</a:t>
            </a:r>
            <a:r>
              <a:rPr sz="2000" spc="20" dirty="0">
                <a:latin typeface="Microsoft Sans Serif"/>
                <a:cs typeface="Microsoft Sans Serif"/>
              </a:rPr>
              <a:t> </a:t>
            </a:r>
            <a:r>
              <a:rPr sz="2000" dirty="0">
                <a:latin typeface="Microsoft Sans Serif"/>
                <a:cs typeface="Microsoft Sans Serif"/>
              </a:rPr>
              <a:t>ve</a:t>
            </a:r>
            <a:r>
              <a:rPr sz="2000" spc="15" dirty="0">
                <a:latin typeface="Microsoft Sans Serif"/>
                <a:cs typeface="Microsoft Sans Serif"/>
              </a:rPr>
              <a:t> </a:t>
            </a:r>
            <a:r>
              <a:rPr sz="2000" spc="-5" dirty="0">
                <a:latin typeface="Microsoft Sans Serif"/>
                <a:cs typeface="Microsoft Sans Serif"/>
              </a:rPr>
              <a:t>kim</a:t>
            </a:r>
            <a:r>
              <a:rPr sz="2000" spc="15" dirty="0">
                <a:latin typeface="Microsoft Sans Serif"/>
                <a:cs typeface="Microsoft Sans Serif"/>
              </a:rPr>
              <a:t> </a:t>
            </a:r>
            <a:r>
              <a:rPr sz="2000" spc="-5" dirty="0">
                <a:latin typeface="Microsoft Sans Serif"/>
                <a:cs typeface="Microsoft Sans Serif"/>
              </a:rPr>
              <a:t>ne</a:t>
            </a:r>
            <a:r>
              <a:rPr sz="2000" spc="10" dirty="0">
                <a:latin typeface="Microsoft Sans Serif"/>
                <a:cs typeface="Microsoft Sans Serif"/>
              </a:rPr>
              <a:t> </a:t>
            </a:r>
            <a:r>
              <a:rPr sz="2000" dirty="0">
                <a:latin typeface="Microsoft Sans Serif"/>
                <a:cs typeface="Microsoft Sans Serif"/>
              </a:rPr>
              <a:t>derse</a:t>
            </a:r>
            <a:r>
              <a:rPr sz="2000" spc="5" dirty="0">
                <a:latin typeface="Microsoft Sans Serif"/>
                <a:cs typeface="Microsoft Sans Serif"/>
              </a:rPr>
              <a:t> </a:t>
            </a:r>
            <a:r>
              <a:rPr sz="2000" spc="-5" dirty="0">
                <a:latin typeface="Microsoft Sans Serif"/>
                <a:cs typeface="Microsoft Sans Serif"/>
              </a:rPr>
              <a:t>desin bu</a:t>
            </a:r>
            <a:endParaRPr sz="2000">
              <a:latin typeface="Microsoft Sans Serif"/>
              <a:cs typeface="Microsoft Sans Serif"/>
            </a:endParaRPr>
          </a:p>
          <a:p>
            <a:pPr marL="194945">
              <a:lnSpc>
                <a:spcPct val="100000"/>
              </a:lnSpc>
            </a:pPr>
            <a:r>
              <a:rPr sz="2000" spc="20" dirty="0">
                <a:latin typeface="Microsoft Sans Serif"/>
                <a:cs typeface="Microsoft Sans Serif"/>
              </a:rPr>
              <a:t>sınavın</a:t>
            </a:r>
            <a:r>
              <a:rPr sz="2000" spc="25" dirty="0">
                <a:latin typeface="Microsoft Sans Serif"/>
                <a:cs typeface="Microsoft Sans Serif"/>
              </a:rPr>
              <a:t> </a:t>
            </a:r>
            <a:r>
              <a:rPr sz="2000" spc="-5" dirty="0">
                <a:latin typeface="Microsoft Sans Serif"/>
                <a:cs typeface="Microsoft Sans Serif"/>
              </a:rPr>
              <a:t>“bir</a:t>
            </a:r>
            <a:r>
              <a:rPr sz="2000" spc="15" dirty="0">
                <a:latin typeface="Microsoft Sans Serif"/>
                <a:cs typeface="Microsoft Sans Serif"/>
              </a:rPr>
              <a:t> </a:t>
            </a:r>
            <a:r>
              <a:rPr sz="2000" spc="-5" dirty="0">
                <a:latin typeface="Microsoft Sans Serif"/>
                <a:cs typeface="Microsoft Sans Serif"/>
              </a:rPr>
              <a:t>ölüm</a:t>
            </a:r>
            <a:r>
              <a:rPr sz="2000" spc="5" dirty="0">
                <a:latin typeface="Microsoft Sans Serif"/>
                <a:cs typeface="Microsoft Sans Serif"/>
              </a:rPr>
              <a:t> </a:t>
            </a:r>
            <a:r>
              <a:rPr sz="2000" spc="15" dirty="0">
                <a:latin typeface="Microsoft Sans Serif"/>
                <a:cs typeface="Microsoft Sans Serif"/>
              </a:rPr>
              <a:t>kalım</a:t>
            </a:r>
            <a:r>
              <a:rPr sz="2000" spc="20" dirty="0">
                <a:latin typeface="Microsoft Sans Serif"/>
                <a:cs typeface="Microsoft Sans Serif"/>
              </a:rPr>
              <a:t> </a:t>
            </a:r>
            <a:r>
              <a:rPr sz="2000" spc="15" dirty="0">
                <a:latin typeface="Microsoft Sans Serif"/>
                <a:cs typeface="Microsoft Sans Serif"/>
              </a:rPr>
              <a:t>savaşı”</a:t>
            </a:r>
            <a:r>
              <a:rPr sz="2000" spc="5" dirty="0">
                <a:latin typeface="Microsoft Sans Serif"/>
                <a:cs typeface="Microsoft Sans Serif"/>
              </a:rPr>
              <a:t> </a:t>
            </a:r>
            <a:r>
              <a:rPr sz="2000" spc="20" dirty="0">
                <a:latin typeface="Microsoft Sans Serif"/>
                <a:cs typeface="Microsoft Sans Serif"/>
              </a:rPr>
              <a:t>olmadığını</a:t>
            </a:r>
            <a:r>
              <a:rPr sz="2000" spc="15" dirty="0">
                <a:latin typeface="Microsoft Sans Serif"/>
                <a:cs typeface="Microsoft Sans Serif"/>
              </a:rPr>
              <a:t> </a:t>
            </a:r>
            <a:r>
              <a:rPr sz="2000" spc="10" dirty="0">
                <a:latin typeface="Microsoft Sans Serif"/>
                <a:cs typeface="Microsoft Sans Serif"/>
              </a:rPr>
              <a:t>unutmayınız</a:t>
            </a:r>
            <a:endParaRPr sz="2000">
              <a:latin typeface="Microsoft Sans Serif"/>
              <a:cs typeface="Microsoft Sans Serif"/>
            </a:endParaRPr>
          </a:p>
          <a:p>
            <a:pPr>
              <a:lnSpc>
                <a:spcPct val="100000"/>
              </a:lnSpc>
              <a:spcBef>
                <a:spcPts val="20"/>
              </a:spcBef>
            </a:pPr>
            <a:endParaRPr sz="2950">
              <a:latin typeface="Microsoft Sans Serif"/>
              <a:cs typeface="Microsoft Sans Serif"/>
            </a:endParaRPr>
          </a:p>
          <a:p>
            <a:pPr marL="194945" marR="423545" indent="-182880">
              <a:lnSpc>
                <a:spcPct val="100000"/>
              </a:lnSpc>
              <a:buClr>
                <a:srgbClr val="4F81BC"/>
              </a:buClr>
              <a:buSzPct val="85000"/>
              <a:buChar char="•"/>
              <a:tabLst>
                <a:tab pos="195580" algn="l"/>
              </a:tabLst>
            </a:pPr>
            <a:r>
              <a:rPr sz="2000" spc="10" dirty="0">
                <a:latin typeface="Microsoft Sans Serif"/>
                <a:cs typeface="Microsoft Sans Serif"/>
              </a:rPr>
              <a:t>Çalışma </a:t>
            </a:r>
            <a:r>
              <a:rPr sz="2000" spc="20" dirty="0">
                <a:latin typeface="Microsoft Sans Serif"/>
                <a:cs typeface="Microsoft Sans Serif"/>
              </a:rPr>
              <a:t>alışkanlıklarınızı </a:t>
            </a:r>
            <a:r>
              <a:rPr sz="2000" dirty="0">
                <a:latin typeface="Microsoft Sans Serif"/>
                <a:cs typeface="Microsoft Sans Serif"/>
              </a:rPr>
              <a:t>ve</a:t>
            </a:r>
            <a:r>
              <a:rPr sz="2000" spc="20" dirty="0">
                <a:latin typeface="Microsoft Sans Serif"/>
                <a:cs typeface="Microsoft Sans Serif"/>
              </a:rPr>
              <a:t> </a:t>
            </a:r>
            <a:r>
              <a:rPr sz="2000" spc="10" dirty="0">
                <a:latin typeface="Microsoft Sans Serif"/>
                <a:cs typeface="Microsoft Sans Serif"/>
              </a:rPr>
              <a:t>sınava </a:t>
            </a:r>
            <a:r>
              <a:rPr sz="2000" spc="-10" dirty="0">
                <a:latin typeface="Microsoft Sans Serif"/>
                <a:cs typeface="Microsoft Sans Serif"/>
              </a:rPr>
              <a:t>ilişkin</a:t>
            </a:r>
            <a:r>
              <a:rPr sz="2000" spc="30" dirty="0">
                <a:latin typeface="Microsoft Sans Serif"/>
                <a:cs typeface="Microsoft Sans Serif"/>
              </a:rPr>
              <a:t> </a:t>
            </a:r>
            <a:r>
              <a:rPr sz="2000" spc="15" dirty="0">
                <a:latin typeface="Microsoft Sans Serif"/>
                <a:cs typeface="Microsoft Sans Serif"/>
              </a:rPr>
              <a:t>tutumlarınızı </a:t>
            </a:r>
            <a:r>
              <a:rPr sz="2000" spc="-5" dirty="0">
                <a:latin typeface="Microsoft Sans Serif"/>
                <a:cs typeface="Microsoft Sans Serif"/>
              </a:rPr>
              <a:t>gözden </a:t>
            </a:r>
            <a:r>
              <a:rPr sz="2000" spc="-515" dirty="0">
                <a:latin typeface="Microsoft Sans Serif"/>
                <a:cs typeface="Microsoft Sans Serif"/>
              </a:rPr>
              <a:t> </a:t>
            </a:r>
            <a:r>
              <a:rPr sz="2000" spc="-5" dirty="0">
                <a:latin typeface="Microsoft Sans Serif"/>
                <a:cs typeface="Microsoft Sans Serif"/>
              </a:rPr>
              <a:t>geçirerek</a:t>
            </a:r>
            <a:r>
              <a:rPr sz="2000" spc="-25" dirty="0">
                <a:latin typeface="Microsoft Sans Serif"/>
                <a:cs typeface="Microsoft Sans Serif"/>
              </a:rPr>
              <a:t> </a:t>
            </a:r>
            <a:r>
              <a:rPr sz="2000" spc="-5" dirty="0">
                <a:latin typeface="Microsoft Sans Serif"/>
                <a:cs typeface="Microsoft Sans Serif"/>
              </a:rPr>
              <a:t>yeni</a:t>
            </a:r>
            <a:r>
              <a:rPr sz="2000" spc="20" dirty="0">
                <a:latin typeface="Microsoft Sans Serif"/>
                <a:cs typeface="Microsoft Sans Serif"/>
              </a:rPr>
              <a:t> </a:t>
            </a:r>
            <a:r>
              <a:rPr sz="2000" spc="-10" dirty="0">
                <a:latin typeface="Microsoft Sans Serif"/>
                <a:cs typeface="Microsoft Sans Serif"/>
              </a:rPr>
              <a:t>bir</a:t>
            </a:r>
            <a:r>
              <a:rPr sz="2000" spc="25" dirty="0">
                <a:latin typeface="Microsoft Sans Serif"/>
                <a:cs typeface="Microsoft Sans Serif"/>
              </a:rPr>
              <a:t> </a:t>
            </a:r>
            <a:r>
              <a:rPr sz="2000" spc="-10" dirty="0">
                <a:latin typeface="Microsoft Sans Serif"/>
                <a:cs typeface="Microsoft Sans Serif"/>
              </a:rPr>
              <a:t>zihinsel</a:t>
            </a:r>
            <a:r>
              <a:rPr sz="2000" spc="10" dirty="0">
                <a:latin typeface="Microsoft Sans Serif"/>
                <a:cs typeface="Microsoft Sans Serif"/>
              </a:rPr>
              <a:t> </a:t>
            </a:r>
            <a:r>
              <a:rPr sz="2000" spc="5" dirty="0">
                <a:latin typeface="Microsoft Sans Serif"/>
                <a:cs typeface="Microsoft Sans Serif"/>
              </a:rPr>
              <a:t>yapılanma</a:t>
            </a:r>
            <a:r>
              <a:rPr sz="2000" spc="15" dirty="0">
                <a:latin typeface="Microsoft Sans Serif"/>
                <a:cs typeface="Microsoft Sans Serif"/>
              </a:rPr>
              <a:t> </a:t>
            </a:r>
            <a:r>
              <a:rPr sz="2000" dirty="0">
                <a:latin typeface="Microsoft Sans Serif"/>
                <a:cs typeface="Microsoft Sans Serif"/>
              </a:rPr>
              <a:t>yaratmaya</a:t>
            </a:r>
            <a:r>
              <a:rPr sz="2000" spc="-5" dirty="0">
                <a:latin typeface="Microsoft Sans Serif"/>
                <a:cs typeface="Microsoft Sans Serif"/>
              </a:rPr>
              <a:t> </a:t>
            </a:r>
            <a:r>
              <a:rPr sz="2000" spc="20" dirty="0">
                <a:latin typeface="Microsoft Sans Serif"/>
                <a:cs typeface="Microsoft Sans Serif"/>
              </a:rPr>
              <a:t>çalışın.</a:t>
            </a:r>
            <a:endParaRPr sz="2000">
              <a:latin typeface="Microsoft Sans Serif"/>
              <a:cs typeface="Microsoft Sans Serif"/>
            </a:endParaRPr>
          </a:p>
          <a:p>
            <a:pPr>
              <a:lnSpc>
                <a:spcPct val="100000"/>
              </a:lnSpc>
              <a:spcBef>
                <a:spcPts val="25"/>
              </a:spcBef>
              <a:buClr>
                <a:srgbClr val="4F81BC"/>
              </a:buClr>
              <a:buFont typeface="Microsoft Sans Serif"/>
              <a:buChar char="•"/>
            </a:pPr>
            <a:endParaRPr sz="2950">
              <a:latin typeface="Microsoft Sans Serif"/>
              <a:cs typeface="Microsoft Sans Serif"/>
            </a:endParaRPr>
          </a:p>
          <a:p>
            <a:pPr marL="195580" indent="-182880">
              <a:lnSpc>
                <a:spcPct val="100000"/>
              </a:lnSpc>
              <a:buClr>
                <a:srgbClr val="4F81BC"/>
              </a:buClr>
              <a:buSzPct val="85000"/>
              <a:buChar char="•"/>
              <a:tabLst>
                <a:tab pos="195580" algn="l"/>
              </a:tabLst>
            </a:pPr>
            <a:r>
              <a:rPr sz="2000" spc="15" dirty="0">
                <a:latin typeface="Microsoft Sans Serif"/>
                <a:cs typeface="Microsoft Sans Serif"/>
              </a:rPr>
              <a:t>Zamanı</a:t>
            </a:r>
            <a:r>
              <a:rPr sz="2000" spc="-20" dirty="0">
                <a:latin typeface="Microsoft Sans Serif"/>
                <a:cs typeface="Microsoft Sans Serif"/>
              </a:rPr>
              <a:t> </a:t>
            </a:r>
            <a:r>
              <a:rPr sz="2000" spc="-15" dirty="0">
                <a:latin typeface="Microsoft Sans Serif"/>
                <a:cs typeface="Microsoft Sans Serif"/>
              </a:rPr>
              <a:t>iyi</a:t>
            </a:r>
            <a:r>
              <a:rPr sz="2000" spc="30" dirty="0">
                <a:latin typeface="Microsoft Sans Serif"/>
                <a:cs typeface="Microsoft Sans Serif"/>
              </a:rPr>
              <a:t> </a:t>
            </a:r>
            <a:r>
              <a:rPr sz="2000" spc="5" dirty="0">
                <a:latin typeface="Microsoft Sans Serif"/>
                <a:cs typeface="Microsoft Sans Serif"/>
              </a:rPr>
              <a:t>kullanmayı</a:t>
            </a:r>
            <a:r>
              <a:rPr sz="2000" spc="-25" dirty="0">
                <a:latin typeface="Microsoft Sans Serif"/>
                <a:cs typeface="Microsoft Sans Serif"/>
              </a:rPr>
              <a:t> </a:t>
            </a:r>
            <a:r>
              <a:rPr sz="2000" spc="-5" dirty="0">
                <a:latin typeface="Microsoft Sans Serif"/>
                <a:cs typeface="Microsoft Sans Serif"/>
              </a:rPr>
              <a:t>öğrenin.</a:t>
            </a:r>
            <a:endParaRPr sz="2000">
              <a:latin typeface="Microsoft Sans Serif"/>
              <a:cs typeface="Microsoft Sans Serif"/>
            </a:endParaRPr>
          </a:p>
          <a:p>
            <a:pPr>
              <a:lnSpc>
                <a:spcPct val="100000"/>
              </a:lnSpc>
              <a:spcBef>
                <a:spcPts val="20"/>
              </a:spcBef>
              <a:buClr>
                <a:srgbClr val="4F81BC"/>
              </a:buClr>
              <a:buFont typeface="Microsoft Sans Serif"/>
              <a:buChar char="•"/>
            </a:pPr>
            <a:endParaRPr sz="2950">
              <a:latin typeface="Microsoft Sans Serif"/>
              <a:cs typeface="Microsoft Sans Serif"/>
            </a:endParaRPr>
          </a:p>
          <a:p>
            <a:pPr marL="195580" indent="-182880">
              <a:lnSpc>
                <a:spcPct val="100000"/>
              </a:lnSpc>
              <a:buClr>
                <a:srgbClr val="4F81BC"/>
              </a:buClr>
              <a:buSzPct val="85000"/>
              <a:buChar char="•"/>
              <a:tabLst>
                <a:tab pos="195580" algn="l"/>
              </a:tabLst>
            </a:pPr>
            <a:r>
              <a:rPr sz="2000" spc="-5" dirty="0">
                <a:latin typeface="Microsoft Sans Serif"/>
                <a:cs typeface="Microsoft Sans Serif"/>
              </a:rPr>
              <a:t>Kendinizi</a:t>
            </a:r>
            <a:r>
              <a:rPr sz="2000" spc="25" dirty="0">
                <a:latin typeface="Microsoft Sans Serif"/>
                <a:cs typeface="Microsoft Sans Serif"/>
              </a:rPr>
              <a:t> </a:t>
            </a:r>
            <a:r>
              <a:rPr sz="2000" dirty="0">
                <a:latin typeface="Microsoft Sans Serif"/>
                <a:cs typeface="Microsoft Sans Serif"/>
              </a:rPr>
              <a:t>rahat </a:t>
            </a:r>
            <a:r>
              <a:rPr sz="2000" spc="-5" dirty="0">
                <a:latin typeface="Microsoft Sans Serif"/>
                <a:cs typeface="Microsoft Sans Serif"/>
              </a:rPr>
              <a:t>hissederseniz</a:t>
            </a:r>
            <a:r>
              <a:rPr sz="2000" spc="-10" dirty="0">
                <a:latin typeface="Microsoft Sans Serif"/>
                <a:cs typeface="Microsoft Sans Serif"/>
              </a:rPr>
              <a:t> </a:t>
            </a:r>
            <a:r>
              <a:rPr sz="2000" spc="5" dirty="0">
                <a:latin typeface="Microsoft Sans Serif"/>
                <a:cs typeface="Microsoft Sans Serif"/>
              </a:rPr>
              <a:t>sınavlarda</a:t>
            </a:r>
            <a:r>
              <a:rPr sz="2000" dirty="0">
                <a:latin typeface="Microsoft Sans Serif"/>
                <a:cs typeface="Microsoft Sans Serif"/>
              </a:rPr>
              <a:t> </a:t>
            </a:r>
            <a:r>
              <a:rPr sz="2000" spc="-5" dirty="0">
                <a:latin typeface="Microsoft Sans Serif"/>
                <a:cs typeface="Microsoft Sans Serif"/>
              </a:rPr>
              <a:t>panik</a:t>
            </a:r>
            <a:r>
              <a:rPr sz="2000" spc="20" dirty="0">
                <a:latin typeface="Microsoft Sans Serif"/>
                <a:cs typeface="Microsoft Sans Serif"/>
              </a:rPr>
              <a:t> </a:t>
            </a:r>
            <a:r>
              <a:rPr sz="2000" spc="10" dirty="0">
                <a:latin typeface="Microsoft Sans Serif"/>
                <a:cs typeface="Microsoft Sans Serif"/>
              </a:rPr>
              <a:t>yaşamazsınız</a:t>
            </a:r>
            <a:endParaRPr sz="2000">
              <a:latin typeface="Microsoft Sans Serif"/>
              <a:cs typeface="Microsoft Sans Serif"/>
            </a:endParaRPr>
          </a:p>
        </p:txBody>
      </p:sp>
      <p:pic>
        <p:nvPicPr>
          <p:cNvPr id="3" name="object 3"/>
          <p:cNvPicPr/>
          <p:nvPr/>
        </p:nvPicPr>
        <p:blipFill>
          <a:blip r:embed="rId2" cstate="print"/>
          <a:stretch>
            <a:fillRect/>
          </a:stretch>
        </p:blipFill>
        <p:spPr>
          <a:xfrm>
            <a:off x="0" y="5522975"/>
            <a:ext cx="1115568" cy="1335023"/>
          </a:xfrm>
          <a:prstGeom prst="rect">
            <a:avLst/>
          </a:prstGeom>
        </p:spPr>
      </p:pic>
      <p:sp>
        <p:nvSpPr>
          <p:cNvPr id="4" name="object 4"/>
          <p:cNvSpPr txBox="1">
            <a:spLocks noGrp="1"/>
          </p:cNvSpPr>
          <p:nvPr>
            <p:ph type="title"/>
          </p:nvPr>
        </p:nvSpPr>
        <p:spPr>
          <a:xfrm>
            <a:off x="688340" y="703580"/>
            <a:ext cx="6468110" cy="513715"/>
          </a:xfrm>
          <a:prstGeom prst="rect">
            <a:avLst/>
          </a:prstGeom>
        </p:spPr>
        <p:txBody>
          <a:bodyPr vert="horz" wrap="square" lIns="0" tIns="13335" rIns="0" bIns="0" rtlCol="0">
            <a:spAutoFit/>
          </a:bodyPr>
          <a:lstStyle/>
          <a:p>
            <a:pPr marL="12700">
              <a:lnSpc>
                <a:spcPct val="100000"/>
              </a:lnSpc>
              <a:spcBef>
                <a:spcPts val="105"/>
              </a:spcBef>
            </a:pPr>
            <a:r>
              <a:rPr sz="3200" b="1" spc="-100" dirty="0">
                <a:latin typeface="Arial"/>
                <a:cs typeface="Arial"/>
              </a:rPr>
              <a:t>L</a:t>
            </a:r>
            <a:r>
              <a:rPr sz="3200" b="1" spc="-90" dirty="0">
                <a:latin typeface="Arial"/>
                <a:cs typeface="Arial"/>
              </a:rPr>
              <a:t>G</a:t>
            </a:r>
            <a:r>
              <a:rPr sz="3200" b="1" dirty="0">
                <a:latin typeface="Arial"/>
                <a:cs typeface="Arial"/>
              </a:rPr>
              <a:t>S</a:t>
            </a:r>
            <a:r>
              <a:rPr sz="3200" b="1" spc="-220" dirty="0">
                <a:latin typeface="Arial"/>
                <a:cs typeface="Arial"/>
              </a:rPr>
              <a:t> </a:t>
            </a:r>
            <a:r>
              <a:rPr sz="3200" b="1" spc="-90" dirty="0">
                <a:latin typeface="Arial"/>
                <a:cs typeface="Arial"/>
              </a:rPr>
              <a:t>Ö</a:t>
            </a:r>
            <a:r>
              <a:rPr sz="3200" b="1" spc="-95" dirty="0">
                <a:latin typeface="Arial"/>
                <a:cs typeface="Arial"/>
              </a:rPr>
              <a:t>NC</a:t>
            </a:r>
            <a:r>
              <a:rPr sz="3200" b="1" spc="-100" dirty="0">
                <a:latin typeface="Arial"/>
                <a:cs typeface="Arial"/>
              </a:rPr>
              <a:t>ES</a:t>
            </a:r>
            <a:r>
              <a:rPr sz="3200" b="1" dirty="0">
                <a:latin typeface="Arial"/>
                <a:cs typeface="Arial"/>
              </a:rPr>
              <a:t>İ</a:t>
            </a:r>
            <a:r>
              <a:rPr sz="3200" b="1" spc="-245" dirty="0">
                <a:latin typeface="Arial"/>
                <a:cs typeface="Arial"/>
              </a:rPr>
              <a:t> </a:t>
            </a:r>
            <a:r>
              <a:rPr sz="3200" b="1" spc="-95" dirty="0">
                <a:latin typeface="Arial"/>
                <a:cs typeface="Arial"/>
              </a:rPr>
              <a:t>N</a:t>
            </a:r>
            <a:r>
              <a:rPr sz="3200" b="1" spc="-100" dirty="0">
                <a:latin typeface="Arial"/>
                <a:cs typeface="Arial"/>
              </a:rPr>
              <a:t>ELE</a:t>
            </a:r>
            <a:r>
              <a:rPr sz="3200" b="1" dirty="0">
                <a:latin typeface="Arial"/>
                <a:cs typeface="Arial"/>
              </a:rPr>
              <a:t>R</a:t>
            </a:r>
            <a:r>
              <a:rPr sz="3200" b="1" spc="-285" dirty="0">
                <a:latin typeface="Arial"/>
                <a:cs typeface="Arial"/>
              </a:rPr>
              <a:t> </a:t>
            </a:r>
            <a:r>
              <a:rPr sz="3200" b="1" spc="-385" dirty="0">
                <a:latin typeface="Arial"/>
                <a:cs typeface="Arial"/>
              </a:rPr>
              <a:t>Y</a:t>
            </a:r>
            <a:r>
              <a:rPr sz="3200" b="1" spc="-95" dirty="0">
                <a:latin typeface="Arial"/>
                <a:cs typeface="Arial"/>
              </a:rPr>
              <a:t>A</a:t>
            </a:r>
            <a:r>
              <a:rPr sz="3200" b="1" spc="-100" dirty="0">
                <a:latin typeface="Arial"/>
                <a:cs typeface="Arial"/>
              </a:rPr>
              <a:t>PM</a:t>
            </a:r>
            <a:r>
              <a:rPr sz="3200" b="1" spc="-95" dirty="0">
                <a:latin typeface="Arial"/>
                <a:cs typeface="Arial"/>
              </a:rPr>
              <a:t>A</a:t>
            </a:r>
            <a:r>
              <a:rPr sz="3200" b="1" spc="-100" dirty="0">
                <a:latin typeface="Arial"/>
                <a:cs typeface="Arial"/>
              </a:rPr>
              <a:t>LI</a:t>
            </a:r>
            <a:r>
              <a:rPr sz="3200" b="1" spc="-110" dirty="0">
                <a:latin typeface="Arial"/>
                <a:cs typeface="Arial"/>
              </a:rPr>
              <a:t>Y</a:t>
            </a:r>
            <a:r>
              <a:rPr sz="3200" b="1" spc="-100" dirty="0">
                <a:latin typeface="Arial"/>
                <a:cs typeface="Arial"/>
              </a:rPr>
              <a:t>I</a:t>
            </a:r>
            <a:r>
              <a:rPr sz="3200" b="1" spc="-110" dirty="0">
                <a:latin typeface="Arial"/>
                <a:cs typeface="Arial"/>
              </a:rPr>
              <a:t>Z</a:t>
            </a:r>
            <a:r>
              <a:rPr sz="3200" b="1" dirty="0">
                <a:latin typeface="Arial"/>
                <a:cs typeface="Arial"/>
              </a:rPr>
              <a:t>?</a:t>
            </a:r>
            <a:endParaRPr sz="3200">
              <a:latin typeface="Arial"/>
              <a:cs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04800" y="2362200"/>
            <a:ext cx="8662720" cy="1107996"/>
          </a:xfrm>
        </p:spPr>
        <p:txBody>
          <a:bodyPr/>
          <a:lstStyle/>
          <a:p>
            <a:pPr algn="ctr"/>
            <a:r>
              <a:rPr lang="tr-TR" sz="7200" dirty="0" smtClean="0"/>
              <a:t>DİKKAT OYUNU</a:t>
            </a:r>
            <a:endParaRPr lang="tr-TR" sz="7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81000" y="1143000"/>
            <a:ext cx="8382000" cy="4524315"/>
          </a:xfrm>
          <a:prstGeom prst="rect">
            <a:avLst/>
          </a:prstGeom>
        </p:spPr>
        <p:txBody>
          <a:bodyPr wrap="square">
            <a:spAutoFit/>
          </a:bodyPr>
          <a:lstStyle/>
          <a:p>
            <a:pPr algn="ctr"/>
            <a:r>
              <a:rPr lang="tr-TR" b="1" dirty="0" smtClean="0"/>
              <a:t>FABL</a:t>
            </a:r>
          </a:p>
          <a:p>
            <a:pPr algn="ctr"/>
            <a:endParaRPr lang="tr-TR" b="1" dirty="0" smtClean="0"/>
          </a:p>
          <a:p>
            <a:r>
              <a:rPr lang="tr-TR" dirty="0" smtClean="0"/>
              <a:t>Ulu bir kavak ağacının yanında bir kabak filizi boy göstermiş. Bahar ilerledikçe bitki kavak ağacına sarılarak yükselmeye başlamış. Yağmurların ve güneşin etkisiyle müthiş hızla büyümüş ve neredeyse kavak ağacıyla aynı boya gelmiş.</a:t>
            </a:r>
          </a:p>
          <a:p>
            <a:r>
              <a:rPr lang="tr-TR" dirty="0" smtClean="0"/>
              <a:t>Bir gün dayanamayıp kavağa şöyle sormuş: "Sen kaç ayda bu hale geldin?"</a:t>
            </a:r>
          </a:p>
          <a:p>
            <a:r>
              <a:rPr lang="tr-TR" dirty="0" smtClean="0"/>
              <a:t>"On yılda." demiş kavak.</a:t>
            </a:r>
          </a:p>
          <a:p>
            <a:r>
              <a:rPr lang="tr-TR" dirty="0" smtClean="0"/>
              <a:t>"On yılda mı?" diye gülmüş ve çiçeklerini sallamış kabak.</a:t>
            </a:r>
          </a:p>
          <a:p>
            <a:r>
              <a:rPr lang="tr-TR" dirty="0" smtClean="0"/>
              <a:t>"Ben neredeyse iki ayda seninle aynı boya geldim bak!"</a:t>
            </a:r>
          </a:p>
          <a:p>
            <a:r>
              <a:rPr lang="tr-TR" dirty="0" smtClean="0"/>
              <a:t>"Doğru." demiş ağaç. "Doğru."</a:t>
            </a:r>
          </a:p>
          <a:p>
            <a:r>
              <a:rPr lang="tr-TR" dirty="0" smtClean="0"/>
              <a:t>Günler günleri kovalamış ve sonbaharın ilk rüzgârları başladığında kabak önce üşümeye, sonra yapraklarını düşürmeye, soğuklar arttıkça da aşağıya doğru inmeye başlamış. Sormuş endişeyle kavağa: "Neler oluyor bana?"</a:t>
            </a:r>
          </a:p>
          <a:p>
            <a:r>
              <a:rPr lang="tr-TR" dirty="0" smtClean="0"/>
              <a:t>"Ölüyorsun." demiş kavak.</a:t>
            </a:r>
          </a:p>
          <a:p>
            <a:r>
              <a:rPr lang="tr-TR" dirty="0" smtClean="0"/>
              <a:t>"Niçin?"</a:t>
            </a:r>
          </a:p>
          <a:p>
            <a:r>
              <a:rPr lang="tr-TR" dirty="0" smtClean="0"/>
              <a:t>"Benim on yılda geldiğim yere iki ayda gelmeye çalıştığın için."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6303" y="577042"/>
            <a:ext cx="7973695" cy="6062980"/>
          </a:xfrm>
          <a:prstGeom prst="rect">
            <a:avLst/>
          </a:prstGeom>
        </p:spPr>
        <p:txBody>
          <a:bodyPr vert="horz" wrap="square" lIns="0" tIns="196215" rIns="0" bIns="0" rtlCol="0">
            <a:spAutoFit/>
          </a:bodyPr>
          <a:lstStyle/>
          <a:p>
            <a:pPr marL="195580" indent="-182880">
              <a:lnSpc>
                <a:spcPct val="100000"/>
              </a:lnSpc>
              <a:spcBef>
                <a:spcPts val="1545"/>
              </a:spcBef>
              <a:buClr>
                <a:srgbClr val="4F81BC"/>
              </a:buClr>
              <a:buSzPct val="85416"/>
              <a:buChar char="•"/>
              <a:tabLst>
                <a:tab pos="195580" algn="l"/>
              </a:tabLst>
            </a:pPr>
            <a:r>
              <a:rPr sz="2400" spc="10" dirty="0">
                <a:latin typeface="Microsoft Sans Serif"/>
                <a:cs typeface="Microsoft Sans Serif"/>
              </a:rPr>
              <a:t>Sınavda</a:t>
            </a:r>
            <a:r>
              <a:rPr sz="2400" spc="55" dirty="0">
                <a:latin typeface="Microsoft Sans Serif"/>
                <a:cs typeface="Microsoft Sans Serif"/>
              </a:rPr>
              <a:t> </a:t>
            </a:r>
            <a:r>
              <a:rPr sz="2400" spc="-5" dirty="0">
                <a:latin typeface="Microsoft Sans Serif"/>
                <a:cs typeface="Microsoft Sans Serif"/>
              </a:rPr>
              <a:t>da</a:t>
            </a:r>
            <a:r>
              <a:rPr sz="2400" spc="20" dirty="0">
                <a:latin typeface="Microsoft Sans Serif"/>
                <a:cs typeface="Microsoft Sans Serif"/>
              </a:rPr>
              <a:t> kaygının</a:t>
            </a:r>
            <a:r>
              <a:rPr sz="2400" spc="60" dirty="0">
                <a:latin typeface="Microsoft Sans Serif"/>
                <a:cs typeface="Microsoft Sans Serif"/>
              </a:rPr>
              <a:t> </a:t>
            </a:r>
            <a:r>
              <a:rPr sz="2400" spc="-5" dirty="0">
                <a:latin typeface="Microsoft Sans Serif"/>
                <a:cs typeface="Microsoft Sans Serif"/>
              </a:rPr>
              <a:t>sesi</a:t>
            </a:r>
            <a:r>
              <a:rPr sz="2400" spc="30" dirty="0">
                <a:latin typeface="Microsoft Sans Serif"/>
                <a:cs typeface="Microsoft Sans Serif"/>
              </a:rPr>
              <a:t> </a:t>
            </a:r>
            <a:r>
              <a:rPr sz="2400" dirty="0">
                <a:latin typeface="Microsoft Sans Serif"/>
                <a:cs typeface="Microsoft Sans Serif"/>
              </a:rPr>
              <a:t>zaman</a:t>
            </a:r>
            <a:r>
              <a:rPr sz="2400" spc="20" dirty="0">
                <a:latin typeface="Microsoft Sans Serif"/>
                <a:cs typeface="Microsoft Sans Serif"/>
              </a:rPr>
              <a:t> </a:t>
            </a:r>
            <a:r>
              <a:rPr sz="2400" dirty="0">
                <a:latin typeface="Microsoft Sans Serif"/>
                <a:cs typeface="Microsoft Sans Serif"/>
              </a:rPr>
              <a:t>zaman</a:t>
            </a:r>
            <a:r>
              <a:rPr sz="2400" spc="30" dirty="0">
                <a:latin typeface="Microsoft Sans Serif"/>
                <a:cs typeface="Microsoft Sans Serif"/>
              </a:rPr>
              <a:t> </a:t>
            </a:r>
            <a:r>
              <a:rPr sz="2400" spc="-10" dirty="0">
                <a:latin typeface="Microsoft Sans Serif"/>
                <a:cs typeface="Microsoft Sans Serif"/>
              </a:rPr>
              <a:t>sizi</a:t>
            </a:r>
            <a:r>
              <a:rPr sz="2400" spc="35" dirty="0">
                <a:latin typeface="Microsoft Sans Serif"/>
                <a:cs typeface="Microsoft Sans Serif"/>
              </a:rPr>
              <a:t> </a:t>
            </a:r>
            <a:r>
              <a:rPr sz="2400" spc="10" dirty="0">
                <a:latin typeface="Microsoft Sans Serif"/>
                <a:cs typeface="Microsoft Sans Serif"/>
              </a:rPr>
              <a:t>rahatsız</a:t>
            </a:r>
            <a:endParaRPr sz="2400">
              <a:latin typeface="Microsoft Sans Serif"/>
              <a:cs typeface="Microsoft Sans Serif"/>
            </a:endParaRPr>
          </a:p>
          <a:p>
            <a:pPr marL="194945">
              <a:lnSpc>
                <a:spcPct val="100000"/>
              </a:lnSpc>
              <a:spcBef>
                <a:spcPts val="1440"/>
              </a:spcBef>
            </a:pPr>
            <a:r>
              <a:rPr sz="2400" spc="-15" dirty="0">
                <a:latin typeface="Microsoft Sans Serif"/>
                <a:cs typeface="Microsoft Sans Serif"/>
              </a:rPr>
              <a:t>edebilecektir.</a:t>
            </a:r>
            <a:r>
              <a:rPr sz="2400" spc="15" dirty="0">
                <a:latin typeface="Microsoft Sans Serif"/>
                <a:cs typeface="Microsoft Sans Serif"/>
              </a:rPr>
              <a:t> </a:t>
            </a:r>
            <a:r>
              <a:rPr sz="2400" spc="-5" dirty="0">
                <a:latin typeface="Microsoft Sans Serif"/>
                <a:cs typeface="Microsoft Sans Serif"/>
              </a:rPr>
              <a:t>Size;</a:t>
            </a:r>
            <a:endParaRPr sz="2400">
              <a:latin typeface="Microsoft Sans Serif"/>
              <a:cs typeface="Microsoft Sans Serif"/>
            </a:endParaRPr>
          </a:p>
          <a:p>
            <a:pPr marL="386080" lvl="1" indent="-191135">
              <a:lnSpc>
                <a:spcPct val="100000"/>
              </a:lnSpc>
              <a:spcBef>
                <a:spcPts val="1440"/>
              </a:spcBef>
              <a:buChar char="•"/>
              <a:tabLst>
                <a:tab pos="386080" algn="l"/>
              </a:tabLst>
            </a:pPr>
            <a:r>
              <a:rPr sz="2400" spc="-5" dirty="0">
                <a:latin typeface="Microsoft Sans Serif"/>
                <a:cs typeface="Microsoft Sans Serif"/>
              </a:rPr>
              <a:t>Bir</a:t>
            </a:r>
            <a:r>
              <a:rPr sz="2400" spc="35" dirty="0">
                <a:latin typeface="Microsoft Sans Serif"/>
                <a:cs typeface="Microsoft Sans Serif"/>
              </a:rPr>
              <a:t> </a:t>
            </a:r>
            <a:r>
              <a:rPr sz="2400" spc="-5" dirty="0">
                <a:latin typeface="Microsoft Sans Serif"/>
                <a:cs typeface="Microsoft Sans Serif"/>
              </a:rPr>
              <a:t>soruyu</a:t>
            </a:r>
            <a:r>
              <a:rPr sz="2400" spc="40" dirty="0">
                <a:latin typeface="Microsoft Sans Serif"/>
                <a:cs typeface="Microsoft Sans Serif"/>
              </a:rPr>
              <a:t> </a:t>
            </a:r>
            <a:r>
              <a:rPr sz="2400" spc="20" dirty="0">
                <a:latin typeface="Microsoft Sans Serif"/>
                <a:cs typeface="Microsoft Sans Serif"/>
              </a:rPr>
              <a:t>yapamadığınızda</a:t>
            </a:r>
            <a:r>
              <a:rPr sz="2400" spc="80" dirty="0">
                <a:latin typeface="Microsoft Sans Serif"/>
                <a:cs typeface="Microsoft Sans Serif"/>
              </a:rPr>
              <a:t> </a:t>
            </a:r>
            <a:r>
              <a:rPr sz="2400" dirty="0">
                <a:latin typeface="Microsoft Sans Serif"/>
                <a:cs typeface="Microsoft Sans Serif"/>
              </a:rPr>
              <a:t>"bu</a:t>
            </a:r>
            <a:r>
              <a:rPr sz="2400" spc="40" dirty="0">
                <a:latin typeface="Microsoft Sans Serif"/>
                <a:cs typeface="Microsoft Sans Serif"/>
              </a:rPr>
              <a:t> </a:t>
            </a:r>
            <a:r>
              <a:rPr sz="2400" spc="-5" dirty="0">
                <a:latin typeface="Microsoft Sans Serif"/>
                <a:cs typeface="Microsoft Sans Serif"/>
              </a:rPr>
              <a:t>soruyu</a:t>
            </a:r>
            <a:r>
              <a:rPr sz="2400" spc="35" dirty="0">
                <a:latin typeface="Microsoft Sans Serif"/>
                <a:cs typeface="Microsoft Sans Serif"/>
              </a:rPr>
              <a:t> </a:t>
            </a:r>
            <a:r>
              <a:rPr sz="2400" spc="-15" dirty="0">
                <a:latin typeface="Microsoft Sans Serif"/>
                <a:cs typeface="Microsoft Sans Serif"/>
              </a:rPr>
              <a:t>bile</a:t>
            </a:r>
            <a:r>
              <a:rPr sz="2400" spc="55" dirty="0">
                <a:latin typeface="Microsoft Sans Serif"/>
                <a:cs typeface="Microsoft Sans Serif"/>
              </a:rPr>
              <a:t> </a:t>
            </a:r>
            <a:r>
              <a:rPr sz="2400" spc="5" dirty="0">
                <a:latin typeface="Microsoft Sans Serif"/>
                <a:cs typeface="Microsoft Sans Serif"/>
              </a:rPr>
              <a:t>yapamadın,</a:t>
            </a:r>
            <a:endParaRPr sz="2400">
              <a:latin typeface="Microsoft Sans Serif"/>
              <a:cs typeface="Microsoft Sans Serif"/>
            </a:endParaRPr>
          </a:p>
          <a:p>
            <a:pPr marL="194945" marR="1416050">
              <a:lnSpc>
                <a:spcPct val="150000"/>
              </a:lnSpc>
              <a:spcBef>
                <a:spcPts val="5"/>
              </a:spcBef>
            </a:pPr>
            <a:r>
              <a:rPr sz="2400" spc="-5" dirty="0">
                <a:latin typeface="Microsoft Sans Serif"/>
                <a:cs typeface="Microsoft Sans Serif"/>
              </a:rPr>
              <a:t>bundan</a:t>
            </a:r>
            <a:r>
              <a:rPr sz="2400" spc="30" dirty="0">
                <a:latin typeface="Microsoft Sans Serif"/>
                <a:cs typeface="Microsoft Sans Serif"/>
              </a:rPr>
              <a:t> </a:t>
            </a:r>
            <a:r>
              <a:rPr sz="2400" spc="-5" dirty="0">
                <a:latin typeface="Microsoft Sans Serif"/>
                <a:cs typeface="Microsoft Sans Serif"/>
              </a:rPr>
              <a:t>sonrakiler</a:t>
            </a:r>
            <a:r>
              <a:rPr sz="2400" spc="45" dirty="0">
                <a:latin typeface="Microsoft Sans Serif"/>
                <a:cs typeface="Microsoft Sans Serif"/>
              </a:rPr>
              <a:t> </a:t>
            </a:r>
            <a:r>
              <a:rPr sz="2400" spc="-5" dirty="0">
                <a:latin typeface="Microsoft Sans Serif"/>
                <a:cs typeface="Microsoft Sans Serif"/>
              </a:rPr>
              <a:t>daha</a:t>
            </a:r>
            <a:r>
              <a:rPr sz="2400" spc="30" dirty="0">
                <a:latin typeface="Microsoft Sans Serif"/>
                <a:cs typeface="Microsoft Sans Serif"/>
              </a:rPr>
              <a:t> </a:t>
            </a:r>
            <a:r>
              <a:rPr sz="2400" dirty="0">
                <a:latin typeface="Microsoft Sans Serif"/>
                <a:cs typeface="Microsoft Sans Serif"/>
              </a:rPr>
              <a:t>zor</a:t>
            </a:r>
            <a:r>
              <a:rPr sz="2400" spc="15" dirty="0">
                <a:latin typeface="Microsoft Sans Serif"/>
                <a:cs typeface="Microsoft Sans Serif"/>
              </a:rPr>
              <a:t> </a:t>
            </a:r>
            <a:r>
              <a:rPr sz="2400" spc="-20" dirty="0">
                <a:latin typeface="Microsoft Sans Serif"/>
                <a:cs typeface="Microsoft Sans Serif"/>
              </a:rPr>
              <a:t>sorular,</a:t>
            </a:r>
            <a:r>
              <a:rPr sz="2400" spc="25" dirty="0">
                <a:latin typeface="Microsoft Sans Serif"/>
                <a:cs typeface="Microsoft Sans Serif"/>
              </a:rPr>
              <a:t> </a:t>
            </a:r>
            <a:r>
              <a:rPr sz="2400" spc="10" dirty="0">
                <a:latin typeface="Microsoft Sans Serif"/>
                <a:cs typeface="Microsoft Sans Serif"/>
              </a:rPr>
              <a:t>onları</a:t>
            </a:r>
            <a:r>
              <a:rPr sz="2400" spc="25" dirty="0">
                <a:latin typeface="Microsoft Sans Serif"/>
                <a:cs typeface="Microsoft Sans Serif"/>
              </a:rPr>
              <a:t> </a:t>
            </a:r>
            <a:r>
              <a:rPr sz="2400" spc="10" dirty="0">
                <a:latin typeface="Microsoft Sans Serif"/>
                <a:cs typeface="Microsoft Sans Serif"/>
              </a:rPr>
              <a:t>nasıl </a:t>
            </a:r>
            <a:r>
              <a:rPr sz="2400" spc="-625" dirty="0">
                <a:latin typeface="Microsoft Sans Serif"/>
                <a:cs typeface="Microsoft Sans Serif"/>
              </a:rPr>
              <a:t> </a:t>
            </a:r>
            <a:r>
              <a:rPr sz="2400" spc="5" dirty="0">
                <a:latin typeface="Microsoft Sans Serif"/>
                <a:cs typeface="Microsoft Sans Serif"/>
              </a:rPr>
              <a:t>yapacaksın?</a:t>
            </a:r>
            <a:endParaRPr sz="2400">
              <a:latin typeface="Microsoft Sans Serif"/>
              <a:cs typeface="Microsoft Sans Serif"/>
            </a:endParaRPr>
          </a:p>
          <a:p>
            <a:pPr marL="386080" lvl="1" indent="-191135">
              <a:lnSpc>
                <a:spcPct val="100000"/>
              </a:lnSpc>
              <a:spcBef>
                <a:spcPts val="1440"/>
              </a:spcBef>
              <a:buChar char="•"/>
              <a:tabLst>
                <a:tab pos="386080" algn="l"/>
              </a:tabLst>
            </a:pPr>
            <a:r>
              <a:rPr sz="2400" spc="-5" dirty="0">
                <a:latin typeface="Microsoft Sans Serif"/>
                <a:cs typeface="Microsoft Sans Serif"/>
              </a:rPr>
              <a:t>Herkes</a:t>
            </a:r>
            <a:r>
              <a:rPr sz="2400" spc="45" dirty="0">
                <a:latin typeface="Microsoft Sans Serif"/>
                <a:cs typeface="Microsoft Sans Serif"/>
              </a:rPr>
              <a:t> </a:t>
            </a:r>
            <a:r>
              <a:rPr sz="2400" spc="-10" dirty="0">
                <a:latin typeface="Microsoft Sans Serif"/>
                <a:cs typeface="Microsoft Sans Serif"/>
              </a:rPr>
              <a:t>bir</a:t>
            </a:r>
            <a:r>
              <a:rPr sz="2400" spc="40" dirty="0">
                <a:latin typeface="Microsoft Sans Serif"/>
                <a:cs typeface="Microsoft Sans Serif"/>
              </a:rPr>
              <a:t> </a:t>
            </a:r>
            <a:r>
              <a:rPr sz="2400" spc="-10" dirty="0">
                <a:latin typeface="Microsoft Sans Serif"/>
                <a:cs typeface="Microsoft Sans Serif"/>
              </a:rPr>
              <a:t>bölümü</a:t>
            </a:r>
            <a:r>
              <a:rPr sz="2400" spc="40" dirty="0">
                <a:latin typeface="Microsoft Sans Serif"/>
                <a:cs typeface="Microsoft Sans Serif"/>
              </a:rPr>
              <a:t> </a:t>
            </a:r>
            <a:r>
              <a:rPr sz="2400" spc="-10" dirty="0">
                <a:latin typeface="Microsoft Sans Serif"/>
                <a:cs typeface="Microsoft Sans Serif"/>
              </a:rPr>
              <a:t>bitirdi,</a:t>
            </a:r>
            <a:r>
              <a:rPr sz="2400" spc="55" dirty="0">
                <a:latin typeface="Microsoft Sans Serif"/>
                <a:cs typeface="Microsoft Sans Serif"/>
              </a:rPr>
              <a:t> </a:t>
            </a:r>
            <a:r>
              <a:rPr sz="2400" dirty="0">
                <a:latin typeface="Microsoft Sans Serif"/>
                <a:cs typeface="Microsoft Sans Serif"/>
              </a:rPr>
              <a:t>sen</a:t>
            </a:r>
            <a:r>
              <a:rPr sz="2400" spc="30" dirty="0">
                <a:latin typeface="Microsoft Sans Serif"/>
                <a:cs typeface="Microsoft Sans Serif"/>
              </a:rPr>
              <a:t> </a:t>
            </a:r>
            <a:r>
              <a:rPr sz="2400" spc="-10" dirty="0">
                <a:latin typeface="Microsoft Sans Serif"/>
                <a:cs typeface="Microsoft Sans Serif"/>
              </a:rPr>
              <a:t>hâlâ</a:t>
            </a:r>
            <a:r>
              <a:rPr sz="2400" spc="45" dirty="0">
                <a:latin typeface="Microsoft Sans Serif"/>
                <a:cs typeface="Microsoft Sans Serif"/>
              </a:rPr>
              <a:t> </a:t>
            </a:r>
            <a:r>
              <a:rPr sz="2400" spc="-10" dirty="0">
                <a:latin typeface="Microsoft Sans Serif"/>
                <a:cs typeface="Microsoft Sans Serif"/>
              </a:rPr>
              <a:t>bitiremedin.</a:t>
            </a:r>
            <a:endParaRPr sz="2400">
              <a:latin typeface="Microsoft Sans Serif"/>
              <a:cs typeface="Microsoft Sans Serif"/>
            </a:endParaRPr>
          </a:p>
          <a:p>
            <a:pPr marL="386080" lvl="1" indent="-191135">
              <a:lnSpc>
                <a:spcPct val="100000"/>
              </a:lnSpc>
              <a:spcBef>
                <a:spcPts val="1440"/>
              </a:spcBef>
              <a:buChar char="•"/>
              <a:tabLst>
                <a:tab pos="386080" algn="l"/>
              </a:tabLst>
            </a:pPr>
            <a:r>
              <a:rPr sz="2400" dirty="0">
                <a:latin typeface="Microsoft Sans Serif"/>
                <a:cs typeface="Microsoft Sans Serif"/>
              </a:rPr>
              <a:t>Zaman</a:t>
            </a:r>
            <a:r>
              <a:rPr sz="2400" spc="20" dirty="0">
                <a:latin typeface="Microsoft Sans Serif"/>
                <a:cs typeface="Microsoft Sans Serif"/>
              </a:rPr>
              <a:t> </a:t>
            </a:r>
            <a:r>
              <a:rPr sz="2400" spc="-10" dirty="0">
                <a:latin typeface="Microsoft Sans Serif"/>
                <a:cs typeface="Microsoft Sans Serif"/>
              </a:rPr>
              <a:t>daralıyor,</a:t>
            </a:r>
            <a:r>
              <a:rPr sz="2400" spc="60" dirty="0">
                <a:latin typeface="Microsoft Sans Serif"/>
                <a:cs typeface="Microsoft Sans Serif"/>
              </a:rPr>
              <a:t> </a:t>
            </a:r>
            <a:r>
              <a:rPr sz="2400" spc="-10" dirty="0">
                <a:latin typeface="Microsoft Sans Serif"/>
                <a:cs typeface="Microsoft Sans Serif"/>
              </a:rPr>
              <a:t>acele</a:t>
            </a:r>
            <a:r>
              <a:rPr sz="2400" spc="40" dirty="0">
                <a:latin typeface="Microsoft Sans Serif"/>
                <a:cs typeface="Microsoft Sans Serif"/>
              </a:rPr>
              <a:t> </a:t>
            </a:r>
            <a:r>
              <a:rPr sz="2400" spc="-10" dirty="0">
                <a:latin typeface="Microsoft Sans Serif"/>
                <a:cs typeface="Microsoft Sans Serif"/>
              </a:rPr>
              <a:t>etmelisin.</a:t>
            </a:r>
            <a:endParaRPr sz="2400">
              <a:latin typeface="Microsoft Sans Serif"/>
              <a:cs typeface="Microsoft Sans Serif"/>
            </a:endParaRPr>
          </a:p>
          <a:p>
            <a:pPr marL="386080" lvl="1" indent="-191135">
              <a:lnSpc>
                <a:spcPct val="100000"/>
              </a:lnSpc>
              <a:spcBef>
                <a:spcPts val="1440"/>
              </a:spcBef>
              <a:buChar char="•"/>
              <a:tabLst>
                <a:tab pos="386080" algn="l"/>
              </a:tabLst>
            </a:pPr>
            <a:r>
              <a:rPr sz="2400" spc="-5" dirty="0">
                <a:latin typeface="Microsoft Sans Serif"/>
                <a:cs typeface="Microsoft Sans Serif"/>
              </a:rPr>
              <a:t>Sorular</a:t>
            </a:r>
            <a:r>
              <a:rPr sz="2400" spc="40" dirty="0">
                <a:latin typeface="Microsoft Sans Serif"/>
                <a:cs typeface="Microsoft Sans Serif"/>
              </a:rPr>
              <a:t> </a:t>
            </a:r>
            <a:r>
              <a:rPr sz="2400" spc="-10" dirty="0">
                <a:latin typeface="Microsoft Sans Serif"/>
                <a:cs typeface="Microsoft Sans Serif"/>
              </a:rPr>
              <a:t>hiç</a:t>
            </a:r>
            <a:r>
              <a:rPr sz="2400" spc="40" dirty="0">
                <a:latin typeface="Microsoft Sans Serif"/>
                <a:cs typeface="Microsoft Sans Serif"/>
              </a:rPr>
              <a:t> </a:t>
            </a:r>
            <a:r>
              <a:rPr sz="2400" spc="-10" dirty="0">
                <a:latin typeface="Microsoft Sans Serif"/>
                <a:cs typeface="Microsoft Sans Serif"/>
              </a:rPr>
              <a:t>beklemediğin</a:t>
            </a:r>
            <a:r>
              <a:rPr sz="2400" spc="75" dirty="0">
                <a:latin typeface="Microsoft Sans Serif"/>
                <a:cs typeface="Microsoft Sans Serif"/>
              </a:rPr>
              <a:t> </a:t>
            </a:r>
            <a:r>
              <a:rPr sz="2400" spc="-10" dirty="0">
                <a:latin typeface="Microsoft Sans Serif"/>
                <a:cs typeface="Microsoft Sans Serif"/>
              </a:rPr>
              <a:t>gibi,</a:t>
            </a:r>
            <a:r>
              <a:rPr sz="2400" spc="50" dirty="0">
                <a:latin typeface="Microsoft Sans Serif"/>
                <a:cs typeface="Microsoft Sans Serif"/>
              </a:rPr>
              <a:t> </a:t>
            </a:r>
            <a:r>
              <a:rPr sz="2400" spc="-10" dirty="0">
                <a:latin typeface="Microsoft Sans Serif"/>
                <a:cs typeface="Microsoft Sans Serif"/>
              </a:rPr>
              <a:t>işin</a:t>
            </a:r>
            <a:r>
              <a:rPr sz="2400" spc="35" dirty="0">
                <a:latin typeface="Microsoft Sans Serif"/>
                <a:cs typeface="Microsoft Sans Serif"/>
              </a:rPr>
              <a:t> </a:t>
            </a:r>
            <a:r>
              <a:rPr sz="2400" dirty="0">
                <a:latin typeface="Microsoft Sans Serif"/>
                <a:cs typeface="Microsoft Sans Serif"/>
              </a:rPr>
              <a:t>çok</a:t>
            </a:r>
            <a:r>
              <a:rPr sz="2400" spc="35" dirty="0">
                <a:latin typeface="Microsoft Sans Serif"/>
                <a:cs typeface="Microsoft Sans Serif"/>
              </a:rPr>
              <a:t> </a:t>
            </a:r>
            <a:r>
              <a:rPr sz="2400" spc="-35" dirty="0">
                <a:latin typeface="Microsoft Sans Serif"/>
                <a:cs typeface="Microsoft Sans Serif"/>
              </a:rPr>
              <a:t>zor.</a:t>
            </a:r>
            <a:endParaRPr sz="2400">
              <a:latin typeface="Microsoft Sans Serif"/>
              <a:cs typeface="Microsoft Sans Serif"/>
            </a:endParaRPr>
          </a:p>
          <a:p>
            <a:pPr marL="386080" lvl="1" indent="-191135">
              <a:lnSpc>
                <a:spcPct val="100000"/>
              </a:lnSpc>
              <a:spcBef>
                <a:spcPts val="1445"/>
              </a:spcBef>
              <a:buChar char="•"/>
              <a:tabLst>
                <a:tab pos="386080" algn="l"/>
              </a:tabLst>
            </a:pPr>
            <a:r>
              <a:rPr sz="2400" spc="15" dirty="0">
                <a:latin typeface="Microsoft Sans Serif"/>
                <a:cs typeface="Microsoft Sans Serif"/>
              </a:rPr>
              <a:t>Sınav</a:t>
            </a:r>
            <a:r>
              <a:rPr sz="2400" spc="50" dirty="0">
                <a:latin typeface="Microsoft Sans Serif"/>
                <a:cs typeface="Microsoft Sans Serif"/>
              </a:rPr>
              <a:t> </a:t>
            </a:r>
            <a:r>
              <a:rPr sz="2400" spc="-10" dirty="0">
                <a:latin typeface="Microsoft Sans Serif"/>
                <a:cs typeface="Microsoft Sans Serif"/>
              </a:rPr>
              <a:t>bitse</a:t>
            </a:r>
            <a:r>
              <a:rPr sz="2400" spc="20" dirty="0">
                <a:latin typeface="Microsoft Sans Serif"/>
                <a:cs typeface="Microsoft Sans Serif"/>
              </a:rPr>
              <a:t> </a:t>
            </a:r>
            <a:r>
              <a:rPr sz="2400" spc="-5" dirty="0">
                <a:latin typeface="Microsoft Sans Serif"/>
                <a:cs typeface="Microsoft Sans Serif"/>
              </a:rPr>
              <a:t>de</a:t>
            </a:r>
            <a:r>
              <a:rPr sz="2400" spc="20" dirty="0">
                <a:latin typeface="Microsoft Sans Serif"/>
                <a:cs typeface="Microsoft Sans Serif"/>
              </a:rPr>
              <a:t> </a:t>
            </a:r>
            <a:r>
              <a:rPr sz="2400" spc="-5" dirty="0">
                <a:latin typeface="Microsoft Sans Serif"/>
                <a:cs typeface="Microsoft Sans Serif"/>
              </a:rPr>
              <a:t>kurtulsan.</a:t>
            </a:r>
            <a:endParaRPr sz="2400">
              <a:latin typeface="Microsoft Sans Serif"/>
              <a:cs typeface="Microsoft Sans Serif"/>
            </a:endParaRPr>
          </a:p>
          <a:p>
            <a:pPr marL="386080" lvl="1" indent="-191135">
              <a:lnSpc>
                <a:spcPct val="100000"/>
              </a:lnSpc>
              <a:spcBef>
                <a:spcPts val="1440"/>
              </a:spcBef>
              <a:buChar char="•"/>
              <a:tabLst>
                <a:tab pos="386080" algn="l"/>
              </a:tabLst>
            </a:pPr>
            <a:r>
              <a:rPr sz="2400" dirty="0">
                <a:latin typeface="Microsoft Sans Serif"/>
                <a:cs typeface="Microsoft Sans Serif"/>
              </a:rPr>
              <a:t>Bu</a:t>
            </a:r>
            <a:r>
              <a:rPr sz="2400" spc="30" dirty="0">
                <a:latin typeface="Microsoft Sans Serif"/>
                <a:cs typeface="Microsoft Sans Serif"/>
              </a:rPr>
              <a:t> </a:t>
            </a:r>
            <a:r>
              <a:rPr sz="2400" spc="-10" dirty="0">
                <a:latin typeface="Microsoft Sans Serif"/>
                <a:cs typeface="Microsoft Sans Serif"/>
              </a:rPr>
              <a:t>gidişle</a:t>
            </a:r>
            <a:r>
              <a:rPr sz="2400" spc="70" dirty="0">
                <a:latin typeface="Microsoft Sans Serif"/>
                <a:cs typeface="Microsoft Sans Serif"/>
              </a:rPr>
              <a:t> </a:t>
            </a:r>
            <a:r>
              <a:rPr sz="2400" spc="-10" dirty="0">
                <a:latin typeface="Microsoft Sans Serif"/>
                <a:cs typeface="Microsoft Sans Serif"/>
              </a:rPr>
              <a:t>biraz</a:t>
            </a:r>
            <a:r>
              <a:rPr sz="2400" spc="45" dirty="0">
                <a:latin typeface="Microsoft Sans Serif"/>
                <a:cs typeface="Microsoft Sans Serif"/>
              </a:rPr>
              <a:t> </a:t>
            </a:r>
            <a:r>
              <a:rPr sz="2400" dirty="0">
                <a:latin typeface="Microsoft Sans Serif"/>
                <a:cs typeface="Microsoft Sans Serif"/>
              </a:rPr>
              <a:t>zor</a:t>
            </a:r>
            <a:r>
              <a:rPr sz="2400" spc="35" dirty="0">
                <a:latin typeface="Microsoft Sans Serif"/>
                <a:cs typeface="Microsoft Sans Serif"/>
              </a:rPr>
              <a:t> </a:t>
            </a:r>
            <a:r>
              <a:rPr sz="2400" spc="5" dirty="0">
                <a:latin typeface="Microsoft Sans Serif"/>
                <a:cs typeface="Microsoft Sans Serif"/>
              </a:rPr>
              <a:t>kazanacaksın</a:t>
            </a:r>
            <a:r>
              <a:rPr sz="2400" spc="70" dirty="0">
                <a:latin typeface="Microsoft Sans Serif"/>
                <a:cs typeface="Microsoft Sans Serif"/>
              </a:rPr>
              <a:t> </a:t>
            </a:r>
            <a:r>
              <a:rPr sz="2400" dirty="0">
                <a:latin typeface="Microsoft Sans Serif"/>
                <a:cs typeface="Microsoft Sans Serif"/>
              </a:rPr>
              <a:t>vb.</a:t>
            </a:r>
            <a:r>
              <a:rPr sz="2400" spc="30" dirty="0">
                <a:latin typeface="Microsoft Sans Serif"/>
                <a:cs typeface="Microsoft Sans Serif"/>
              </a:rPr>
              <a:t> </a:t>
            </a:r>
            <a:r>
              <a:rPr sz="2400" spc="-10" dirty="0">
                <a:latin typeface="Microsoft Sans Serif"/>
                <a:cs typeface="Microsoft Sans Serif"/>
              </a:rPr>
              <a:t>telkinlerde</a:t>
            </a:r>
            <a:endParaRPr sz="2400">
              <a:latin typeface="Microsoft Sans Serif"/>
              <a:cs typeface="Microsoft Sans Serif"/>
            </a:endParaRPr>
          </a:p>
          <a:p>
            <a:pPr marL="194945">
              <a:lnSpc>
                <a:spcPct val="100000"/>
              </a:lnSpc>
              <a:spcBef>
                <a:spcPts val="1440"/>
              </a:spcBef>
            </a:pPr>
            <a:r>
              <a:rPr sz="2400" spc="-10" dirty="0">
                <a:latin typeface="Microsoft Sans Serif"/>
                <a:cs typeface="Microsoft Sans Serif"/>
              </a:rPr>
              <a:t>bulunacaktır.</a:t>
            </a:r>
            <a:endParaRPr sz="2400">
              <a:latin typeface="Microsoft Sans Serif"/>
              <a:cs typeface="Microsoft Sans Serif"/>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8540" y="793368"/>
            <a:ext cx="7869555" cy="5660390"/>
          </a:xfrm>
          <a:prstGeom prst="rect">
            <a:avLst/>
          </a:prstGeom>
        </p:spPr>
        <p:txBody>
          <a:bodyPr vert="horz" wrap="square" lIns="0" tIns="12700" rIns="0" bIns="0" rtlCol="0">
            <a:spAutoFit/>
          </a:bodyPr>
          <a:lstStyle/>
          <a:p>
            <a:pPr marL="194945" marR="5080" indent="-182880">
              <a:lnSpc>
                <a:spcPct val="150000"/>
              </a:lnSpc>
              <a:spcBef>
                <a:spcPts val="100"/>
              </a:spcBef>
              <a:buClr>
                <a:srgbClr val="4F81BC"/>
              </a:buClr>
              <a:buSzPct val="85416"/>
              <a:buChar char="•"/>
              <a:tabLst>
                <a:tab pos="195580" algn="l"/>
              </a:tabLst>
            </a:pPr>
            <a:r>
              <a:rPr sz="2400" spc="5" dirty="0">
                <a:latin typeface="Microsoft Sans Serif"/>
                <a:cs typeface="Microsoft Sans Serif"/>
              </a:rPr>
              <a:t>Sınavda</a:t>
            </a:r>
            <a:r>
              <a:rPr sz="2400" spc="60" dirty="0">
                <a:latin typeface="Microsoft Sans Serif"/>
                <a:cs typeface="Microsoft Sans Serif"/>
              </a:rPr>
              <a:t> </a:t>
            </a:r>
            <a:r>
              <a:rPr sz="2400" spc="-5" dirty="0">
                <a:latin typeface="Microsoft Sans Serif"/>
                <a:cs typeface="Microsoft Sans Serif"/>
              </a:rPr>
              <a:t>sizden</a:t>
            </a:r>
            <a:r>
              <a:rPr sz="2400" spc="40" dirty="0">
                <a:latin typeface="Microsoft Sans Serif"/>
                <a:cs typeface="Microsoft Sans Serif"/>
              </a:rPr>
              <a:t> </a:t>
            </a:r>
            <a:r>
              <a:rPr sz="2400" spc="-10" dirty="0">
                <a:latin typeface="Microsoft Sans Serif"/>
                <a:cs typeface="Microsoft Sans Serif"/>
              </a:rPr>
              <a:t>istenen</a:t>
            </a:r>
            <a:r>
              <a:rPr sz="2400" spc="30" dirty="0">
                <a:latin typeface="Microsoft Sans Serif"/>
                <a:cs typeface="Microsoft Sans Serif"/>
              </a:rPr>
              <a:t> </a:t>
            </a:r>
            <a:r>
              <a:rPr sz="2400" dirty="0">
                <a:latin typeface="Microsoft Sans Serif"/>
                <a:cs typeface="Microsoft Sans Serif"/>
              </a:rPr>
              <a:t>sadece</a:t>
            </a:r>
            <a:r>
              <a:rPr sz="2400" spc="30" dirty="0">
                <a:latin typeface="Microsoft Sans Serif"/>
                <a:cs typeface="Microsoft Sans Serif"/>
              </a:rPr>
              <a:t> </a:t>
            </a:r>
            <a:r>
              <a:rPr sz="2400" dirty="0">
                <a:latin typeface="Microsoft Sans Serif"/>
                <a:cs typeface="Microsoft Sans Serif"/>
              </a:rPr>
              <a:t>ve</a:t>
            </a:r>
            <a:r>
              <a:rPr sz="2400" spc="25" dirty="0">
                <a:latin typeface="Microsoft Sans Serif"/>
                <a:cs typeface="Microsoft Sans Serif"/>
              </a:rPr>
              <a:t> </a:t>
            </a:r>
            <a:r>
              <a:rPr sz="2400" dirty="0">
                <a:latin typeface="Microsoft Sans Serif"/>
                <a:cs typeface="Microsoft Sans Serif"/>
              </a:rPr>
              <a:t>sadece</a:t>
            </a:r>
            <a:r>
              <a:rPr sz="2400" spc="35" dirty="0">
                <a:latin typeface="Microsoft Sans Serif"/>
                <a:cs typeface="Microsoft Sans Serif"/>
              </a:rPr>
              <a:t> </a:t>
            </a:r>
            <a:r>
              <a:rPr sz="2400" spc="10" dirty="0">
                <a:latin typeface="Microsoft Sans Serif"/>
                <a:cs typeface="Microsoft Sans Serif"/>
              </a:rPr>
              <a:t>soruları</a:t>
            </a:r>
            <a:r>
              <a:rPr sz="2400" spc="30" dirty="0">
                <a:latin typeface="Microsoft Sans Serif"/>
                <a:cs typeface="Microsoft Sans Serif"/>
              </a:rPr>
              <a:t> </a:t>
            </a:r>
            <a:r>
              <a:rPr sz="2400" spc="-5" dirty="0">
                <a:latin typeface="Microsoft Sans Serif"/>
                <a:cs typeface="Microsoft Sans Serif"/>
              </a:rPr>
              <a:t>doğru </a:t>
            </a:r>
            <a:r>
              <a:rPr sz="2400" spc="-625" dirty="0">
                <a:latin typeface="Microsoft Sans Serif"/>
                <a:cs typeface="Microsoft Sans Serif"/>
              </a:rPr>
              <a:t> </a:t>
            </a:r>
            <a:r>
              <a:rPr sz="2400" spc="-5" dirty="0">
                <a:latin typeface="Microsoft Sans Serif"/>
                <a:cs typeface="Microsoft Sans Serif"/>
              </a:rPr>
              <a:t>okuyup,</a:t>
            </a:r>
            <a:r>
              <a:rPr sz="2400" spc="30" dirty="0">
                <a:latin typeface="Microsoft Sans Serif"/>
                <a:cs typeface="Microsoft Sans Serif"/>
              </a:rPr>
              <a:t> </a:t>
            </a:r>
            <a:r>
              <a:rPr sz="2400" spc="15" dirty="0">
                <a:latin typeface="Microsoft Sans Serif"/>
                <a:cs typeface="Microsoft Sans Serif"/>
              </a:rPr>
              <a:t>algılayıp</a:t>
            </a:r>
            <a:r>
              <a:rPr sz="2400" spc="70" dirty="0">
                <a:latin typeface="Microsoft Sans Serif"/>
                <a:cs typeface="Microsoft Sans Serif"/>
              </a:rPr>
              <a:t> </a:t>
            </a:r>
            <a:r>
              <a:rPr sz="2400" spc="-10" dirty="0">
                <a:latin typeface="Microsoft Sans Serif"/>
                <a:cs typeface="Microsoft Sans Serif"/>
              </a:rPr>
              <a:t>anlamak</a:t>
            </a:r>
            <a:r>
              <a:rPr sz="2400" spc="55" dirty="0">
                <a:latin typeface="Microsoft Sans Serif"/>
                <a:cs typeface="Microsoft Sans Serif"/>
              </a:rPr>
              <a:t> </a:t>
            </a:r>
            <a:r>
              <a:rPr sz="2400" dirty="0">
                <a:latin typeface="Microsoft Sans Serif"/>
                <a:cs typeface="Microsoft Sans Serif"/>
              </a:rPr>
              <a:t>ve</a:t>
            </a:r>
            <a:r>
              <a:rPr sz="2400" spc="15" dirty="0">
                <a:latin typeface="Microsoft Sans Serif"/>
                <a:cs typeface="Microsoft Sans Serif"/>
              </a:rPr>
              <a:t> </a:t>
            </a:r>
            <a:r>
              <a:rPr sz="2400" dirty="0">
                <a:latin typeface="Microsoft Sans Serif"/>
                <a:cs typeface="Microsoft Sans Serif"/>
              </a:rPr>
              <a:t>soru</a:t>
            </a:r>
            <a:r>
              <a:rPr sz="2400" spc="25" dirty="0">
                <a:latin typeface="Microsoft Sans Serif"/>
                <a:cs typeface="Microsoft Sans Serif"/>
              </a:rPr>
              <a:t> </a:t>
            </a:r>
            <a:r>
              <a:rPr sz="2400" spc="-15" dirty="0">
                <a:latin typeface="Microsoft Sans Serif"/>
                <a:cs typeface="Microsoft Sans Serif"/>
              </a:rPr>
              <a:t>ile</a:t>
            </a:r>
            <a:r>
              <a:rPr sz="2400" spc="40" dirty="0">
                <a:latin typeface="Microsoft Sans Serif"/>
                <a:cs typeface="Microsoft Sans Serif"/>
              </a:rPr>
              <a:t> </a:t>
            </a:r>
            <a:r>
              <a:rPr sz="2400" spc="-20" dirty="0">
                <a:latin typeface="Microsoft Sans Serif"/>
                <a:cs typeface="Microsoft Sans Serif"/>
              </a:rPr>
              <a:t>ilgili</a:t>
            </a:r>
            <a:r>
              <a:rPr sz="2400" spc="55" dirty="0">
                <a:latin typeface="Microsoft Sans Serif"/>
                <a:cs typeface="Microsoft Sans Serif"/>
              </a:rPr>
              <a:t> </a:t>
            </a:r>
            <a:r>
              <a:rPr sz="2400" spc="-5" dirty="0">
                <a:latin typeface="Microsoft Sans Serif"/>
                <a:cs typeface="Microsoft Sans Serif"/>
              </a:rPr>
              <a:t>doğru</a:t>
            </a:r>
            <a:r>
              <a:rPr sz="2400" spc="40" dirty="0">
                <a:latin typeface="Microsoft Sans Serif"/>
                <a:cs typeface="Microsoft Sans Serif"/>
              </a:rPr>
              <a:t> </a:t>
            </a:r>
            <a:r>
              <a:rPr sz="2400" spc="15" dirty="0">
                <a:latin typeface="Microsoft Sans Serif"/>
                <a:cs typeface="Microsoft Sans Serif"/>
              </a:rPr>
              <a:t>akıl </a:t>
            </a:r>
            <a:r>
              <a:rPr sz="2400" spc="20" dirty="0">
                <a:latin typeface="Microsoft Sans Serif"/>
                <a:cs typeface="Microsoft Sans Serif"/>
              </a:rPr>
              <a:t> </a:t>
            </a:r>
            <a:r>
              <a:rPr sz="2400" spc="-15" dirty="0">
                <a:latin typeface="Microsoft Sans Serif"/>
                <a:cs typeface="Microsoft Sans Serif"/>
              </a:rPr>
              <a:t>yürütmektir,</a:t>
            </a:r>
            <a:r>
              <a:rPr sz="2400" spc="10" dirty="0">
                <a:latin typeface="Microsoft Sans Serif"/>
                <a:cs typeface="Microsoft Sans Serif"/>
              </a:rPr>
              <a:t> </a:t>
            </a:r>
            <a:r>
              <a:rPr sz="2400" spc="25" dirty="0">
                <a:latin typeface="Microsoft Sans Serif"/>
                <a:cs typeface="Microsoft Sans Serif"/>
              </a:rPr>
              <a:t>sınavın</a:t>
            </a:r>
            <a:r>
              <a:rPr sz="2400" spc="65" dirty="0">
                <a:latin typeface="Microsoft Sans Serif"/>
                <a:cs typeface="Microsoft Sans Serif"/>
              </a:rPr>
              <a:t> </a:t>
            </a:r>
            <a:r>
              <a:rPr sz="2400" dirty="0">
                <a:latin typeface="Microsoft Sans Serif"/>
                <a:cs typeface="Microsoft Sans Serif"/>
              </a:rPr>
              <a:t>sonucu</a:t>
            </a:r>
            <a:r>
              <a:rPr sz="2400" spc="30" dirty="0">
                <a:latin typeface="Microsoft Sans Serif"/>
                <a:cs typeface="Microsoft Sans Serif"/>
              </a:rPr>
              <a:t> </a:t>
            </a:r>
            <a:r>
              <a:rPr sz="2400" spc="-15" dirty="0">
                <a:latin typeface="Microsoft Sans Serif"/>
                <a:cs typeface="Microsoft Sans Serif"/>
              </a:rPr>
              <a:t>ile</a:t>
            </a:r>
            <a:r>
              <a:rPr sz="2400" spc="40" dirty="0">
                <a:latin typeface="Microsoft Sans Serif"/>
                <a:cs typeface="Microsoft Sans Serif"/>
              </a:rPr>
              <a:t> </a:t>
            </a:r>
            <a:r>
              <a:rPr sz="2400" spc="-20" dirty="0">
                <a:latin typeface="Microsoft Sans Serif"/>
                <a:cs typeface="Microsoft Sans Serif"/>
              </a:rPr>
              <a:t>ilgili</a:t>
            </a:r>
            <a:r>
              <a:rPr sz="2400" spc="70" dirty="0">
                <a:latin typeface="Microsoft Sans Serif"/>
                <a:cs typeface="Microsoft Sans Serif"/>
              </a:rPr>
              <a:t> </a:t>
            </a:r>
            <a:r>
              <a:rPr sz="2400" spc="-15" dirty="0">
                <a:latin typeface="Microsoft Sans Serif"/>
                <a:cs typeface="Microsoft Sans Serif"/>
              </a:rPr>
              <a:t>değil.</a:t>
            </a:r>
            <a:r>
              <a:rPr sz="2400" spc="45" dirty="0">
                <a:latin typeface="Microsoft Sans Serif"/>
                <a:cs typeface="Microsoft Sans Serif"/>
              </a:rPr>
              <a:t> </a:t>
            </a:r>
            <a:r>
              <a:rPr sz="2400" spc="25" dirty="0">
                <a:latin typeface="Microsoft Sans Serif"/>
                <a:cs typeface="Microsoft Sans Serif"/>
              </a:rPr>
              <a:t>Kaygıyı </a:t>
            </a:r>
            <a:r>
              <a:rPr sz="2400" spc="30" dirty="0">
                <a:latin typeface="Microsoft Sans Serif"/>
                <a:cs typeface="Microsoft Sans Serif"/>
              </a:rPr>
              <a:t> </a:t>
            </a:r>
            <a:r>
              <a:rPr sz="2400" spc="5" dirty="0">
                <a:latin typeface="Microsoft Sans Serif"/>
                <a:cs typeface="Microsoft Sans Serif"/>
              </a:rPr>
              <a:t>yakından</a:t>
            </a:r>
            <a:r>
              <a:rPr sz="2400" spc="65" dirty="0">
                <a:latin typeface="Microsoft Sans Serif"/>
                <a:cs typeface="Microsoft Sans Serif"/>
              </a:rPr>
              <a:t> </a:t>
            </a:r>
            <a:r>
              <a:rPr sz="2400" spc="10" dirty="0">
                <a:latin typeface="Microsoft Sans Serif"/>
                <a:cs typeface="Microsoft Sans Serif"/>
              </a:rPr>
              <a:t>tanımak</a:t>
            </a:r>
            <a:r>
              <a:rPr sz="2400" spc="35" dirty="0">
                <a:latin typeface="Microsoft Sans Serif"/>
                <a:cs typeface="Microsoft Sans Serif"/>
              </a:rPr>
              <a:t> </a:t>
            </a:r>
            <a:r>
              <a:rPr sz="2400" spc="-10" dirty="0">
                <a:latin typeface="Microsoft Sans Serif"/>
                <a:cs typeface="Microsoft Sans Serif"/>
              </a:rPr>
              <a:t>onunla</a:t>
            </a:r>
            <a:r>
              <a:rPr sz="2400" spc="65" dirty="0">
                <a:latin typeface="Microsoft Sans Serif"/>
                <a:cs typeface="Microsoft Sans Serif"/>
              </a:rPr>
              <a:t> </a:t>
            </a:r>
            <a:r>
              <a:rPr sz="2400" spc="-5" dirty="0">
                <a:latin typeface="Microsoft Sans Serif"/>
                <a:cs typeface="Microsoft Sans Serif"/>
              </a:rPr>
              <a:t>mücadele</a:t>
            </a:r>
            <a:r>
              <a:rPr sz="2400" spc="55" dirty="0">
                <a:latin typeface="Microsoft Sans Serif"/>
                <a:cs typeface="Microsoft Sans Serif"/>
              </a:rPr>
              <a:t> </a:t>
            </a:r>
            <a:r>
              <a:rPr sz="2400" spc="-10" dirty="0">
                <a:latin typeface="Microsoft Sans Serif"/>
                <a:cs typeface="Microsoft Sans Serif"/>
              </a:rPr>
              <a:t>etmenin</a:t>
            </a:r>
            <a:r>
              <a:rPr sz="2400" spc="25" dirty="0">
                <a:latin typeface="Microsoft Sans Serif"/>
                <a:cs typeface="Microsoft Sans Serif"/>
              </a:rPr>
              <a:t> </a:t>
            </a:r>
            <a:r>
              <a:rPr sz="2400" spc="-10" dirty="0">
                <a:latin typeface="Microsoft Sans Serif"/>
                <a:cs typeface="Microsoft Sans Serif"/>
              </a:rPr>
              <a:t>temel </a:t>
            </a:r>
            <a:r>
              <a:rPr sz="2400" spc="-5" dirty="0">
                <a:latin typeface="Microsoft Sans Serif"/>
                <a:cs typeface="Microsoft Sans Serif"/>
              </a:rPr>
              <a:t> </a:t>
            </a:r>
            <a:r>
              <a:rPr sz="2400" spc="-20" dirty="0">
                <a:latin typeface="Microsoft Sans Serif"/>
                <a:cs typeface="Microsoft Sans Serif"/>
              </a:rPr>
              <a:t>koşuludur.</a:t>
            </a:r>
            <a:endParaRPr sz="2400">
              <a:latin typeface="Microsoft Sans Serif"/>
              <a:cs typeface="Microsoft Sans Serif"/>
            </a:endParaRPr>
          </a:p>
          <a:p>
            <a:pPr>
              <a:lnSpc>
                <a:spcPct val="100000"/>
              </a:lnSpc>
              <a:buClr>
                <a:srgbClr val="4F81BC"/>
              </a:buClr>
              <a:buFont typeface="Microsoft Sans Serif"/>
              <a:buChar char="•"/>
            </a:pPr>
            <a:endParaRPr sz="2700">
              <a:latin typeface="Microsoft Sans Serif"/>
              <a:cs typeface="Microsoft Sans Serif"/>
            </a:endParaRPr>
          </a:p>
          <a:p>
            <a:pPr marL="194945" marR="108585" indent="-182880">
              <a:lnSpc>
                <a:spcPct val="150000"/>
              </a:lnSpc>
              <a:spcBef>
                <a:spcPts val="2420"/>
              </a:spcBef>
              <a:buClr>
                <a:srgbClr val="4F81BC"/>
              </a:buClr>
              <a:buSzPct val="85416"/>
              <a:buChar char="•"/>
              <a:tabLst>
                <a:tab pos="195580" algn="l"/>
              </a:tabLst>
            </a:pPr>
            <a:r>
              <a:rPr sz="2400" dirty="0">
                <a:latin typeface="Microsoft Sans Serif"/>
                <a:cs typeface="Microsoft Sans Serif"/>
              </a:rPr>
              <a:t>Anlatılan</a:t>
            </a:r>
            <a:r>
              <a:rPr sz="2400" spc="65" dirty="0">
                <a:latin typeface="Microsoft Sans Serif"/>
                <a:cs typeface="Microsoft Sans Serif"/>
              </a:rPr>
              <a:t> </a:t>
            </a:r>
            <a:r>
              <a:rPr sz="2400" spc="-10" dirty="0">
                <a:latin typeface="Microsoft Sans Serif"/>
                <a:cs typeface="Microsoft Sans Serif"/>
              </a:rPr>
              <a:t>örneklerden</a:t>
            </a:r>
            <a:r>
              <a:rPr sz="2400" spc="65" dirty="0">
                <a:latin typeface="Microsoft Sans Serif"/>
                <a:cs typeface="Microsoft Sans Serif"/>
              </a:rPr>
              <a:t> </a:t>
            </a:r>
            <a:r>
              <a:rPr sz="2400" spc="-5" dirty="0">
                <a:latin typeface="Microsoft Sans Serif"/>
                <a:cs typeface="Microsoft Sans Serif"/>
              </a:rPr>
              <a:t>de</a:t>
            </a:r>
            <a:r>
              <a:rPr sz="2400" spc="30" dirty="0">
                <a:latin typeface="Microsoft Sans Serif"/>
                <a:cs typeface="Microsoft Sans Serif"/>
              </a:rPr>
              <a:t> </a:t>
            </a:r>
            <a:r>
              <a:rPr sz="2400" spc="-10" dirty="0">
                <a:latin typeface="Microsoft Sans Serif"/>
                <a:cs typeface="Microsoft Sans Serif"/>
              </a:rPr>
              <a:t>görüldüğü</a:t>
            </a:r>
            <a:r>
              <a:rPr sz="2400" spc="65" dirty="0">
                <a:latin typeface="Microsoft Sans Serif"/>
                <a:cs typeface="Microsoft Sans Serif"/>
              </a:rPr>
              <a:t> </a:t>
            </a:r>
            <a:r>
              <a:rPr sz="2400" spc="-15" dirty="0">
                <a:latin typeface="Microsoft Sans Serif"/>
                <a:cs typeface="Microsoft Sans Serif"/>
              </a:rPr>
              <a:t>gibi</a:t>
            </a:r>
            <a:r>
              <a:rPr sz="2400" spc="45" dirty="0">
                <a:latin typeface="Microsoft Sans Serif"/>
                <a:cs typeface="Microsoft Sans Serif"/>
              </a:rPr>
              <a:t> </a:t>
            </a:r>
            <a:r>
              <a:rPr sz="2400" spc="15" dirty="0">
                <a:latin typeface="Microsoft Sans Serif"/>
                <a:cs typeface="Microsoft Sans Serif"/>
              </a:rPr>
              <a:t>kaygı,</a:t>
            </a:r>
            <a:r>
              <a:rPr sz="2400" spc="40" dirty="0">
                <a:latin typeface="Microsoft Sans Serif"/>
                <a:cs typeface="Microsoft Sans Serif"/>
              </a:rPr>
              <a:t> </a:t>
            </a:r>
            <a:r>
              <a:rPr sz="2400" spc="-5" dirty="0">
                <a:latin typeface="Microsoft Sans Serif"/>
                <a:cs typeface="Microsoft Sans Serif"/>
              </a:rPr>
              <a:t>dikkat</a:t>
            </a:r>
            <a:r>
              <a:rPr sz="2400" spc="35" dirty="0">
                <a:latin typeface="Microsoft Sans Serif"/>
                <a:cs typeface="Microsoft Sans Serif"/>
              </a:rPr>
              <a:t> </a:t>
            </a:r>
            <a:r>
              <a:rPr sz="2400" dirty="0">
                <a:latin typeface="Microsoft Sans Serif"/>
                <a:cs typeface="Microsoft Sans Serif"/>
              </a:rPr>
              <a:t>ve </a:t>
            </a:r>
            <a:r>
              <a:rPr sz="2400" spc="5" dirty="0">
                <a:latin typeface="Microsoft Sans Serif"/>
                <a:cs typeface="Microsoft Sans Serif"/>
              </a:rPr>
              <a:t> </a:t>
            </a:r>
            <a:r>
              <a:rPr sz="2400" spc="-5" dirty="0">
                <a:latin typeface="Microsoft Sans Serif"/>
                <a:cs typeface="Microsoft Sans Serif"/>
              </a:rPr>
              <a:t>konsantrasyonu</a:t>
            </a:r>
            <a:r>
              <a:rPr sz="2400" spc="50" dirty="0">
                <a:latin typeface="Microsoft Sans Serif"/>
                <a:cs typeface="Microsoft Sans Serif"/>
              </a:rPr>
              <a:t> </a:t>
            </a:r>
            <a:r>
              <a:rPr sz="2400" spc="-10" dirty="0">
                <a:latin typeface="Microsoft Sans Serif"/>
                <a:cs typeface="Microsoft Sans Serif"/>
              </a:rPr>
              <a:t>olumsuz</a:t>
            </a:r>
            <a:r>
              <a:rPr sz="2400" spc="40" dirty="0">
                <a:latin typeface="Microsoft Sans Serif"/>
                <a:cs typeface="Microsoft Sans Serif"/>
              </a:rPr>
              <a:t> </a:t>
            </a:r>
            <a:r>
              <a:rPr sz="2400" spc="-5" dirty="0">
                <a:latin typeface="Microsoft Sans Serif"/>
                <a:cs typeface="Microsoft Sans Serif"/>
              </a:rPr>
              <a:t>yönde</a:t>
            </a:r>
            <a:r>
              <a:rPr sz="2400" spc="40" dirty="0">
                <a:latin typeface="Microsoft Sans Serif"/>
                <a:cs typeface="Microsoft Sans Serif"/>
              </a:rPr>
              <a:t> </a:t>
            </a:r>
            <a:r>
              <a:rPr sz="2400" spc="-10" dirty="0">
                <a:latin typeface="Microsoft Sans Serif"/>
                <a:cs typeface="Microsoft Sans Serif"/>
              </a:rPr>
              <a:t>etkileyen,</a:t>
            </a:r>
            <a:r>
              <a:rPr sz="2400" spc="45" dirty="0">
                <a:latin typeface="Microsoft Sans Serif"/>
                <a:cs typeface="Microsoft Sans Serif"/>
              </a:rPr>
              <a:t> </a:t>
            </a:r>
            <a:r>
              <a:rPr sz="2400" spc="5" dirty="0">
                <a:latin typeface="Microsoft Sans Serif"/>
                <a:cs typeface="Microsoft Sans Serif"/>
              </a:rPr>
              <a:t>performansı </a:t>
            </a:r>
            <a:r>
              <a:rPr sz="2400" spc="10" dirty="0">
                <a:latin typeface="Microsoft Sans Serif"/>
                <a:cs typeface="Microsoft Sans Serif"/>
              </a:rPr>
              <a:t> </a:t>
            </a:r>
            <a:r>
              <a:rPr sz="2400" spc="-5" dirty="0">
                <a:latin typeface="Microsoft Sans Serif"/>
                <a:cs typeface="Microsoft Sans Serif"/>
              </a:rPr>
              <a:t>düşüren,</a:t>
            </a:r>
            <a:r>
              <a:rPr sz="2400" spc="30" dirty="0">
                <a:latin typeface="Microsoft Sans Serif"/>
                <a:cs typeface="Microsoft Sans Serif"/>
              </a:rPr>
              <a:t> </a:t>
            </a:r>
            <a:r>
              <a:rPr sz="2400" spc="15" dirty="0">
                <a:latin typeface="Microsoft Sans Serif"/>
                <a:cs typeface="Microsoft Sans Serif"/>
              </a:rPr>
              <a:t>sınav</a:t>
            </a:r>
            <a:r>
              <a:rPr sz="2400" spc="50" dirty="0">
                <a:latin typeface="Microsoft Sans Serif"/>
                <a:cs typeface="Microsoft Sans Serif"/>
              </a:rPr>
              <a:t> </a:t>
            </a:r>
            <a:r>
              <a:rPr sz="2400" spc="-5" dirty="0">
                <a:latin typeface="Microsoft Sans Serif"/>
                <a:cs typeface="Microsoft Sans Serif"/>
              </a:rPr>
              <a:t>motivasyonunu</a:t>
            </a:r>
            <a:r>
              <a:rPr sz="2400" spc="50" dirty="0">
                <a:latin typeface="Microsoft Sans Serif"/>
                <a:cs typeface="Microsoft Sans Serif"/>
              </a:rPr>
              <a:t> </a:t>
            </a:r>
            <a:r>
              <a:rPr sz="2400" spc="-10" dirty="0">
                <a:latin typeface="Microsoft Sans Serif"/>
                <a:cs typeface="Microsoft Sans Serif"/>
              </a:rPr>
              <a:t>olumsuz</a:t>
            </a:r>
            <a:r>
              <a:rPr sz="2400" spc="40" dirty="0">
                <a:latin typeface="Microsoft Sans Serif"/>
                <a:cs typeface="Microsoft Sans Serif"/>
              </a:rPr>
              <a:t> </a:t>
            </a:r>
            <a:r>
              <a:rPr sz="2400" dirty="0">
                <a:latin typeface="Microsoft Sans Serif"/>
                <a:cs typeface="Microsoft Sans Serif"/>
              </a:rPr>
              <a:t>yönde</a:t>
            </a:r>
            <a:r>
              <a:rPr sz="2400" spc="30" dirty="0">
                <a:latin typeface="Microsoft Sans Serif"/>
                <a:cs typeface="Microsoft Sans Serif"/>
              </a:rPr>
              <a:t> </a:t>
            </a:r>
            <a:r>
              <a:rPr sz="2400" spc="-10" dirty="0">
                <a:latin typeface="Microsoft Sans Serif"/>
                <a:cs typeface="Microsoft Sans Serif"/>
              </a:rPr>
              <a:t>etkileyen </a:t>
            </a:r>
            <a:r>
              <a:rPr sz="2400" spc="-620" dirty="0">
                <a:latin typeface="Microsoft Sans Serif"/>
                <a:cs typeface="Microsoft Sans Serif"/>
              </a:rPr>
              <a:t> </a:t>
            </a:r>
            <a:r>
              <a:rPr sz="2400" spc="-5" dirty="0">
                <a:latin typeface="Microsoft Sans Serif"/>
                <a:cs typeface="Microsoft Sans Serif"/>
              </a:rPr>
              <a:t>düşünceler</a:t>
            </a:r>
            <a:r>
              <a:rPr sz="2400" spc="50" dirty="0">
                <a:latin typeface="Microsoft Sans Serif"/>
                <a:cs typeface="Microsoft Sans Serif"/>
              </a:rPr>
              <a:t> </a:t>
            </a:r>
            <a:r>
              <a:rPr sz="2400" spc="-25" dirty="0">
                <a:latin typeface="Microsoft Sans Serif"/>
                <a:cs typeface="Microsoft Sans Serif"/>
              </a:rPr>
              <a:t>silsilesidir.</a:t>
            </a:r>
            <a:endParaRPr sz="2400">
              <a:latin typeface="Microsoft Sans Serif"/>
              <a:cs typeface="Microsoft Sans Serif"/>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98751" y="2232405"/>
            <a:ext cx="5573395" cy="574040"/>
          </a:xfrm>
          <a:prstGeom prst="rect">
            <a:avLst/>
          </a:prstGeom>
        </p:spPr>
        <p:txBody>
          <a:bodyPr vert="horz" wrap="square" lIns="0" tIns="12700" rIns="0" bIns="0" rtlCol="0">
            <a:spAutoFit/>
          </a:bodyPr>
          <a:lstStyle/>
          <a:p>
            <a:pPr marL="12700" marR="5080">
              <a:lnSpc>
                <a:spcPct val="100000"/>
              </a:lnSpc>
              <a:spcBef>
                <a:spcPts val="100"/>
              </a:spcBef>
            </a:pPr>
            <a:r>
              <a:rPr sz="1800" spc="-5" dirty="0">
                <a:latin typeface="Microsoft Sans Serif"/>
                <a:cs typeface="Microsoft Sans Serif"/>
              </a:rPr>
              <a:t>“Eğer</a:t>
            </a:r>
            <a:r>
              <a:rPr sz="1800" spc="20" dirty="0">
                <a:latin typeface="Microsoft Sans Serif"/>
                <a:cs typeface="Microsoft Sans Serif"/>
              </a:rPr>
              <a:t> fırtına</a:t>
            </a:r>
            <a:r>
              <a:rPr sz="1800" spc="35" dirty="0">
                <a:latin typeface="Microsoft Sans Serif"/>
                <a:cs typeface="Microsoft Sans Serif"/>
              </a:rPr>
              <a:t> </a:t>
            </a:r>
            <a:r>
              <a:rPr sz="1800" spc="20" dirty="0">
                <a:latin typeface="Microsoft Sans Serif"/>
                <a:cs typeface="Microsoft Sans Serif"/>
              </a:rPr>
              <a:t>çıkınca</a:t>
            </a:r>
            <a:r>
              <a:rPr sz="1800" spc="35" dirty="0">
                <a:latin typeface="Microsoft Sans Serif"/>
                <a:cs typeface="Microsoft Sans Serif"/>
              </a:rPr>
              <a:t> </a:t>
            </a:r>
            <a:r>
              <a:rPr sz="1800" spc="-10" dirty="0">
                <a:latin typeface="Microsoft Sans Serif"/>
                <a:cs typeface="Microsoft Sans Serif"/>
              </a:rPr>
              <a:t>yolcular</a:t>
            </a:r>
            <a:r>
              <a:rPr sz="1800" spc="60" dirty="0">
                <a:latin typeface="Microsoft Sans Serif"/>
                <a:cs typeface="Microsoft Sans Serif"/>
              </a:rPr>
              <a:t> </a:t>
            </a:r>
            <a:r>
              <a:rPr sz="1800" spc="-15" dirty="0">
                <a:latin typeface="Microsoft Sans Serif"/>
                <a:cs typeface="Microsoft Sans Serif"/>
              </a:rPr>
              <a:t>gemiyi</a:t>
            </a:r>
            <a:r>
              <a:rPr sz="1800" spc="70" dirty="0">
                <a:latin typeface="Microsoft Sans Serif"/>
                <a:cs typeface="Microsoft Sans Serif"/>
              </a:rPr>
              <a:t> </a:t>
            </a:r>
            <a:r>
              <a:rPr sz="1800" dirty="0">
                <a:latin typeface="Microsoft Sans Serif"/>
                <a:cs typeface="Microsoft Sans Serif"/>
              </a:rPr>
              <a:t>terk</a:t>
            </a:r>
            <a:r>
              <a:rPr sz="1800" spc="25" dirty="0">
                <a:latin typeface="Microsoft Sans Serif"/>
                <a:cs typeface="Microsoft Sans Serif"/>
              </a:rPr>
              <a:t> </a:t>
            </a:r>
            <a:r>
              <a:rPr sz="1800" spc="-10" dirty="0">
                <a:latin typeface="Microsoft Sans Serif"/>
                <a:cs typeface="Microsoft Sans Serif"/>
              </a:rPr>
              <a:t>etmiş</a:t>
            </a:r>
            <a:r>
              <a:rPr sz="1800" spc="20" dirty="0">
                <a:latin typeface="Microsoft Sans Serif"/>
                <a:cs typeface="Microsoft Sans Serif"/>
              </a:rPr>
              <a:t> </a:t>
            </a:r>
            <a:r>
              <a:rPr sz="1800" dirty="0">
                <a:latin typeface="Microsoft Sans Serif"/>
                <a:cs typeface="Microsoft Sans Serif"/>
              </a:rPr>
              <a:t>olsalardı </a:t>
            </a:r>
            <a:r>
              <a:rPr sz="1800" spc="-459" dirty="0">
                <a:latin typeface="Microsoft Sans Serif"/>
                <a:cs typeface="Microsoft Sans Serif"/>
              </a:rPr>
              <a:t> </a:t>
            </a:r>
            <a:r>
              <a:rPr sz="1800" spc="-5" dirty="0">
                <a:latin typeface="Microsoft Sans Serif"/>
                <a:cs typeface="Microsoft Sans Serif"/>
              </a:rPr>
              <a:t>kimse</a:t>
            </a:r>
            <a:r>
              <a:rPr sz="1800" spc="10" dirty="0">
                <a:latin typeface="Microsoft Sans Serif"/>
                <a:cs typeface="Microsoft Sans Serif"/>
              </a:rPr>
              <a:t> </a:t>
            </a:r>
            <a:r>
              <a:rPr sz="1800" spc="-10" dirty="0">
                <a:latin typeface="Microsoft Sans Serif"/>
                <a:cs typeface="Microsoft Sans Serif"/>
              </a:rPr>
              <a:t>okyanusu</a:t>
            </a:r>
            <a:r>
              <a:rPr sz="1800" spc="60" dirty="0">
                <a:latin typeface="Microsoft Sans Serif"/>
                <a:cs typeface="Microsoft Sans Serif"/>
              </a:rPr>
              <a:t> </a:t>
            </a:r>
            <a:r>
              <a:rPr sz="1800" spc="-5" dirty="0">
                <a:latin typeface="Microsoft Sans Serif"/>
                <a:cs typeface="Microsoft Sans Serif"/>
              </a:rPr>
              <a:t>geçemezdi”</a:t>
            </a:r>
            <a:endParaRPr sz="1800">
              <a:latin typeface="Microsoft Sans Serif"/>
              <a:cs typeface="Microsoft Sans Serif"/>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86000" y="2413338"/>
            <a:ext cx="4572000" cy="2031325"/>
          </a:xfrm>
          <a:prstGeom prst="rect">
            <a:avLst/>
          </a:prstGeom>
        </p:spPr>
        <p:txBody>
          <a:bodyPr>
            <a:spAutoFit/>
          </a:bodyPr>
          <a:lstStyle/>
          <a:p>
            <a:r>
              <a:rPr lang="tr-TR" dirty="0" smtClean="0"/>
              <a:t>Sabır vazgeçmemeyi de gerektirir.</a:t>
            </a:r>
          </a:p>
          <a:p>
            <a:r>
              <a:rPr lang="tr-TR" dirty="0" smtClean="0"/>
              <a:t>Eğer fırtına çıkınca yolcular gemiyi terk etmiş olsalardı, kimse </a:t>
            </a:r>
            <a:r>
              <a:rPr lang="tr-TR" dirty="0" smtClean="0"/>
              <a:t>okyanusu </a:t>
            </a:r>
            <a:r>
              <a:rPr lang="tr-TR" dirty="0" smtClean="0"/>
              <a:t>geçemezdi, bunu unutmayın. Vazgeçmezseniz, en güçlü fırtına bile sizi yerinizden oynatamaz. Vazgeçmezseniz, karşınıza çıkan tüm engeller size çarpar ve döner.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75407" y="569213"/>
            <a:ext cx="3404235" cy="635000"/>
          </a:xfrm>
          <a:prstGeom prst="rect">
            <a:avLst/>
          </a:prstGeom>
        </p:spPr>
        <p:txBody>
          <a:bodyPr vert="horz" wrap="square" lIns="0" tIns="12065" rIns="0" bIns="0" rtlCol="0">
            <a:spAutoFit/>
          </a:bodyPr>
          <a:lstStyle/>
          <a:p>
            <a:pPr marL="12700">
              <a:lnSpc>
                <a:spcPct val="100000"/>
              </a:lnSpc>
              <a:spcBef>
                <a:spcPts val="95"/>
              </a:spcBef>
            </a:pPr>
            <a:r>
              <a:rPr spc="-105" dirty="0"/>
              <a:t>K</a:t>
            </a:r>
            <a:r>
              <a:rPr spc="-405" dirty="0"/>
              <a:t>A</a:t>
            </a:r>
            <a:r>
              <a:rPr spc="-105" dirty="0"/>
              <a:t>YG</a:t>
            </a:r>
            <a:r>
              <a:rPr spc="-5" dirty="0"/>
              <a:t>I</a:t>
            </a:r>
            <a:r>
              <a:rPr spc="-160" dirty="0"/>
              <a:t> </a:t>
            </a:r>
            <a:r>
              <a:rPr spc="-110" dirty="0"/>
              <a:t>N</a:t>
            </a:r>
            <a:r>
              <a:rPr spc="-105" dirty="0"/>
              <a:t>E</a:t>
            </a:r>
            <a:r>
              <a:rPr spc="-110" dirty="0"/>
              <a:t>D</a:t>
            </a:r>
            <a:r>
              <a:rPr spc="-100" dirty="0"/>
              <a:t>İ</a:t>
            </a:r>
            <a:r>
              <a:rPr spc="-110" dirty="0"/>
              <a:t>R</a:t>
            </a:r>
            <a:r>
              <a:rPr spc="-5" dirty="0"/>
              <a:t>?</a:t>
            </a:r>
          </a:p>
        </p:txBody>
      </p:sp>
      <p:grpSp>
        <p:nvGrpSpPr>
          <p:cNvPr id="3" name="object 3"/>
          <p:cNvGrpSpPr/>
          <p:nvPr/>
        </p:nvGrpSpPr>
        <p:grpSpPr>
          <a:xfrm>
            <a:off x="323088" y="1700783"/>
            <a:ext cx="5306695" cy="4780280"/>
            <a:chOff x="323088" y="1700783"/>
            <a:chExt cx="5306695" cy="4780280"/>
          </a:xfrm>
        </p:grpSpPr>
        <p:pic>
          <p:nvPicPr>
            <p:cNvPr id="4" name="object 4"/>
            <p:cNvPicPr/>
            <p:nvPr/>
          </p:nvPicPr>
          <p:blipFill>
            <a:blip r:embed="rId2" cstate="print"/>
            <a:stretch>
              <a:fillRect/>
            </a:stretch>
          </p:blipFill>
          <p:spPr>
            <a:xfrm>
              <a:off x="323088" y="4139183"/>
              <a:ext cx="4341144" cy="2341704"/>
            </a:xfrm>
            <a:prstGeom prst="rect">
              <a:avLst/>
            </a:prstGeom>
          </p:spPr>
        </p:pic>
        <p:pic>
          <p:nvPicPr>
            <p:cNvPr id="5" name="object 5"/>
            <p:cNvPicPr/>
            <p:nvPr/>
          </p:nvPicPr>
          <p:blipFill>
            <a:blip r:embed="rId3" cstate="print"/>
            <a:stretch>
              <a:fillRect/>
            </a:stretch>
          </p:blipFill>
          <p:spPr>
            <a:xfrm>
              <a:off x="2772155" y="1700783"/>
              <a:ext cx="2857499" cy="2438400"/>
            </a:xfrm>
            <a:prstGeom prst="rect">
              <a:avLst/>
            </a:prstGeom>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08885" y="697737"/>
            <a:ext cx="4140835" cy="635000"/>
          </a:xfrm>
          <a:prstGeom prst="rect">
            <a:avLst/>
          </a:prstGeom>
        </p:spPr>
        <p:txBody>
          <a:bodyPr vert="horz" wrap="square" lIns="0" tIns="12065" rIns="0" bIns="0" rtlCol="0">
            <a:spAutoFit/>
          </a:bodyPr>
          <a:lstStyle/>
          <a:p>
            <a:pPr marL="12700">
              <a:lnSpc>
                <a:spcPct val="100000"/>
              </a:lnSpc>
              <a:spcBef>
                <a:spcPts val="95"/>
              </a:spcBef>
            </a:pPr>
            <a:r>
              <a:rPr spc="-105" dirty="0"/>
              <a:t>K</a:t>
            </a:r>
            <a:r>
              <a:rPr spc="-405" dirty="0"/>
              <a:t>A</a:t>
            </a:r>
            <a:r>
              <a:rPr spc="-105" dirty="0"/>
              <a:t>YG</a:t>
            </a:r>
            <a:r>
              <a:rPr spc="-5" dirty="0"/>
              <a:t>I</a:t>
            </a:r>
            <a:r>
              <a:rPr spc="-155" dirty="0"/>
              <a:t> </a:t>
            </a:r>
            <a:r>
              <a:rPr spc="-105" dirty="0"/>
              <a:t>V</a:t>
            </a:r>
            <a:r>
              <a:rPr spc="-5" dirty="0"/>
              <a:t>S</a:t>
            </a:r>
            <a:r>
              <a:rPr spc="-160" dirty="0"/>
              <a:t> </a:t>
            </a:r>
            <a:r>
              <a:rPr spc="-105" dirty="0"/>
              <a:t>KORK</a:t>
            </a:r>
            <a:r>
              <a:rPr spc="-5" dirty="0"/>
              <a:t>U</a:t>
            </a:r>
          </a:p>
        </p:txBody>
      </p:sp>
      <p:sp>
        <p:nvSpPr>
          <p:cNvPr id="3" name="object 3"/>
          <p:cNvSpPr txBox="1"/>
          <p:nvPr/>
        </p:nvSpPr>
        <p:spPr>
          <a:xfrm>
            <a:off x="535940" y="2065146"/>
            <a:ext cx="3583304" cy="3098800"/>
          </a:xfrm>
          <a:prstGeom prst="rect">
            <a:avLst/>
          </a:prstGeom>
        </p:spPr>
        <p:txBody>
          <a:bodyPr vert="horz" wrap="square" lIns="0" tIns="12700" rIns="0" bIns="0" rtlCol="0">
            <a:spAutoFit/>
          </a:bodyPr>
          <a:lstStyle/>
          <a:p>
            <a:pPr marL="194945" marR="110489" indent="-182880">
              <a:lnSpc>
                <a:spcPct val="100000"/>
              </a:lnSpc>
              <a:spcBef>
                <a:spcPts val="100"/>
              </a:spcBef>
              <a:buClr>
                <a:srgbClr val="4F81BC"/>
              </a:buClr>
              <a:buSzPct val="85416"/>
              <a:buChar char="•"/>
              <a:tabLst>
                <a:tab pos="195580" algn="l"/>
              </a:tabLst>
            </a:pPr>
            <a:r>
              <a:rPr sz="2400" dirty="0">
                <a:latin typeface="Microsoft Sans Serif"/>
                <a:cs typeface="Microsoft Sans Serif"/>
              </a:rPr>
              <a:t>Korku,</a:t>
            </a:r>
            <a:r>
              <a:rPr sz="2400" spc="5" dirty="0">
                <a:latin typeface="Microsoft Sans Serif"/>
                <a:cs typeface="Microsoft Sans Serif"/>
              </a:rPr>
              <a:t> </a:t>
            </a:r>
            <a:r>
              <a:rPr sz="2400" spc="-5" dirty="0">
                <a:latin typeface="Microsoft Sans Serif"/>
                <a:cs typeface="Microsoft Sans Serif"/>
              </a:rPr>
              <a:t>gerçek</a:t>
            </a:r>
            <a:r>
              <a:rPr sz="2400" spc="30" dirty="0">
                <a:latin typeface="Microsoft Sans Serif"/>
                <a:cs typeface="Microsoft Sans Serif"/>
              </a:rPr>
              <a:t> </a:t>
            </a:r>
            <a:r>
              <a:rPr sz="2400" spc="-10" dirty="0">
                <a:latin typeface="Microsoft Sans Serif"/>
                <a:cs typeface="Microsoft Sans Serif"/>
              </a:rPr>
              <a:t>bir</a:t>
            </a:r>
            <a:r>
              <a:rPr sz="2400" spc="15" dirty="0">
                <a:latin typeface="Microsoft Sans Serif"/>
                <a:cs typeface="Microsoft Sans Serif"/>
              </a:rPr>
              <a:t> </a:t>
            </a:r>
            <a:r>
              <a:rPr sz="2400" spc="-10" dirty="0">
                <a:latin typeface="Microsoft Sans Serif"/>
                <a:cs typeface="Microsoft Sans Serif"/>
              </a:rPr>
              <a:t>tehlike </a:t>
            </a:r>
            <a:r>
              <a:rPr sz="2400" spc="-620" dirty="0">
                <a:latin typeface="Microsoft Sans Serif"/>
                <a:cs typeface="Microsoft Sans Serif"/>
              </a:rPr>
              <a:t> </a:t>
            </a:r>
            <a:r>
              <a:rPr sz="2400" spc="10" dirty="0">
                <a:latin typeface="Microsoft Sans Serif"/>
                <a:cs typeface="Microsoft Sans Serif"/>
              </a:rPr>
              <a:t>anında</a:t>
            </a:r>
            <a:r>
              <a:rPr sz="2400" spc="50" dirty="0">
                <a:latin typeface="Microsoft Sans Serif"/>
                <a:cs typeface="Microsoft Sans Serif"/>
              </a:rPr>
              <a:t> </a:t>
            </a:r>
            <a:r>
              <a:rPr sz="2400" spc="-5" dirty="0">
                <a:latin typeface="Microsoft Sans Serif"/>
                <a:cs typeface="Microsoft Sans Serif"/>
              </a:rPr>
              <a:t>ortaya</a:t>
            </a:r>
            <a:r>
              <a:rPr sz="2400" spc="20" dirty="0">
                <a:latin typeface="Microsoft Sans Serif"/>
                <a:cs typeface="Microsoft Sans Serif"/>
              </a:rPr>
              <a:t> </a:t>
            </a:r>
            <a:r>
              <a:rPr sz="2400" spc="-10" dirty="0">
                <a:latin typeface="Microsoft Sans Serif"/>
                <a:cs typeface="Microsoft Sans Serif"/>
              </a:rPr>
              <a:t>çıkar.</a:t>
            </a:r>
            <a:endParaRPr sz="2400">
              <a:latin typeface="Microsoft Sans Serif"/>
              <a:cs typeface="Microsoft Sans Serif"/>
            </a:endParaRPr>
          </a:p>
          <a:p>
            <a:pPr>
              <a:lnSpc>
                <a:spcPct val="100000"/>
              </a:lnSpc>
              <a:spcBef>
                <a:spcPts val="15"/>
              </a:spcBef>
            </a:pPr>
            <a:endParaRPr sz="3550">
              <a:latin typeface="Microsoft Sans Serif"/>
              <a:cs typeface="Microsoft Sans Serif"/>
            </a:endParaRPr>
          </a:p>
          <a:p>
            <a:pPr marL="12700" marR="5080">
              <a:lnSpc>
                <a:spcPct val="100000"/>
              </a:lnSpc>
              <a:tabLst>
                <a:tab pos="1555115" algn="l"/>
                <a:tab pos="1758950" algn="l"/>
              </a:tabLst>
            </a:pPr>
            <a:r>
              <a:rPr sz="2400" spc="15" dirty="0">
                <a:latin typeface="Microsoft Sans Serif"/>
                <a:cs typeface="Microsoft Sans Serif"/>
              </a:rPr>
              <a:t>Azgın</a:t>
            </a:r>
            <a:r>
              <a:rPr sz="2400" spc="40" dirty="0">
                <a:latin typeface="Microsoft Sans Serif"/>
                <a:cs typeface="Microsoft Sans Serif"/>
              </a:rPr>
              <a:t> </a:t>
            </a:r>
            <a:r>
              <a:rPr sz="2400" dirty="0">
                <a:latin typeface="Microsoft Sans Serif"/>
                <a:cs typeface="Microsoft Sans Serif"/>
              </a:rPr>
              <a:t>ve</a:t>
            </a:r>
            <a:r>
              <a:rPr sz="2400" spc="10" dirty="0">
                <a:latin typeface="Microsoft Sans Serif"/>
                <a:cs typeface="Microsoft Sans Serif"/>
              </a:rPr>
              <a:t> </a:t>
            </a:r>
            <a:r>
              <a:rPr sz="2400" spc="-5" dirty="0">
                <a:latin typeface="Microsoft Sans Serif"/>
                <a:cs typeface="Microsoft Sans Serif"/>
              </a:rPr>
              <a:t>vahşi</a:t>
            </a:r>
            <a:r>
              <a:rPr sz="2400" spc="20" dirty="0">
                <a:latin typeface="Microsoft Sans Serif"/>
                <a:cs typeface="Microsoft Sans Serif"/>
              </a:rPr>
              <a:t> </a:t>
            </a:r>
            <a:r>
              <a:rPr sz="2400" spc="-10" dirty="0">
                <a:latin typeface="Microsoft Sans Serif"/>
                <a:cs typeface="Microsoft Sans Serif"/>
              </a:rPr>
              <a:t>bir</a:t>
            </a:r>
            <a:r>
              <a:rPr sz="2400" spc="25" dirty="0">
                <a:latin typeface="Microsoft Sans Serif"/>
                <a:cs typeface="Microsoft Sans Serif"/>
              </a:rPr>
              <a:t> </a:t>
            </a:r>
            <a:r>
              <a:rPr sz="2400" dirty="0">
                <a:latin typeface="Microsoft Sans Serif"/>
                <a:cs typeface="Microsoft Sans Serif"/>
              </a:rPr>
              <a:t>köpek </a:t>
            </a:r>
            <a:r>
              <a:rPr sz="2400" spc="5" dirty="0">
                <a:latin typeface="Microsoft Sans Serif"/>
                <a:cs typeface="Microsoft Sans Serif"/>
              </a:rPr>
              <a:t> </a:t>
            </a:r>
            <a:r>
              <a:rPr sz="2400" spc="-10" dirty="0">
                <a:latin typeface="Microsoft Sans Serif"/>
                <a:cs typeface="Microsoft Sans Serif"/>
              </a:rPr>
              <a:t>bizi</a:t>
            </a:r>
            <a:r>
              <a:rPr sz="2400" spc="35" dirty="0">
                <a:latin typeface="Microsoft Sans Serif"/>
                <a:cs typeface="Microsoft Sans Serif"/>
              </a:rPr>
              <a:t> </a:t>
            </a:r>
            <a:r>
              <a:rPr sz="2400" spc="-5" dirty="0">
                <a:latin typeface="Microsoft Sans Serif"/>
                <a:cs typeface="Microsoft Sans Serif"/>
              </a:rPr>
              <a:t>kovalarsa</a:t>
            </a:r>
            <a:r>
              <a:rPr sz="2400" spc="50" dirty="0">
                <a:latin typeface="Microsoft Sans Serif"/>
                <a:cs typeface="Microsoft Sans Serif"/>
              </a:rPr>
              <a:t> </a:t>
            </a:r>
            <a:r>
              <a:rPr sz="2400" spc="-5" dirty="0">
                <a:latin typeface="Microsoft Sans Serif"/>
                <a:cs typeface="Microsoft Sans Serif"/>
              </a:rPr>
              <a:t>korku </a:t>
            </a:r>
            <a:r>
              <a:rPr sz="2400" dirty="0">
                <a:latin typeface="Microsoft Sans Serif"/>
                <a:cs typeface="Microsoft Sans Serif"/>
              </a:rPr>
              <a:t> </a:t>
            </a:r>
            <a:r>
              <a:rPr sz="2400" spc="-5" dirty="0">
                <a:latin typeface="Microsoft Sans Serif"/>
                <a:cs typeface="Microsoft Sans Serif"/>
              </a:rPr>
              <a:t>hissederiz	</a:t>
            </a:r>
            <a:r>
              <a:rPr sz="2400" spc="-10" dirty="0">
                <a:latin typeface="Microsoft Sans Serif"/>
                <a:cs typeface="Microsoft Sans Serif"/>
              </a:rPr>
              <a:t>ve</a:t>
            </a:r>
            <a:r>
              <a:rPr sz="2400" spc="15" dirty="0">
                <a:latin typeface="Microsoft Sans Serif"/>
                <a:cs typeface="Microsoft Sans Serif"/>
              </a:rPr>
              <a:t> </a:t>
            </a:r>
            <a:r>
              <a:rPr sz="2400" spc="5" dirty="0">
                <a:latin typeface="Microsoft Sans Serif"/>
                <a:cs typeface="Microsoft Sans Serif"/>
              </a:rPr>
              <a:t>korkmamız </a:t>
            </a:r>
            <a:r>
              <a:rPr sz="2400" spc="10" dirty="0">
                <a:latin typeface="Microsoft Sans Serif"/>
                <a:cs typeface="Microsoft Sans Serif"/>
              </a:rPr>
              <a:t> </a:t>
            </a:r>
            <a:r>
              <a:rPr sz="2400" spc="-15" dirty="0">
                <a:latin typeface="Microsoft Sans Serif"/>
                <a:cs typeface="Microsoft Sans Serif"/>
              </a:rPr>
              <a:t>için</a:t>
            </a:r>
            <a:r>
              <a:rPr sz="2400" spc="60" dirty="0">
                <a:latin typeface="Microsoft Sans Serif"/>
                <a:cs typeface="Microsoft Sans Serif"/>
              </a:rPr>
              <a:t> </a:t>
            </a:r>
            <a:r>
              <a:rPr sz="2400" spc="-5" dirty="0">
                <a:latin typeface="Microsoft Sans Serif"/>
                <a:cs typeface="Microsoft Sans Serif"/>
              </a:rPr>
              <a:t>“somut”	</a:t>
            </a:r>
            <a:r>
              <a:rPr sz="2400" spc="-10" dirty="0">
                <a:latin typeface="Microsoft Sans Serif"/>
                <a:cs typeface="Microsoft Sans Serif"/>
              </a:rPr>
              <a:t>bir</a:t>
            </a:r>
            <a:r>
              <a:rPr sz="2400" spc="-55" dirty="0">
                <a:latin typeface="Microsoft Sans Serif"/>
                <a:cs typeface="Microsoft Sans Serif"/>
              </a:rPr>
              <a:t> </a:t>
            </a:r>
            <a:r>
              <a:rPr sz="2400" spc="-5" dirty="0">
                <a:latin typeface="Microsoft Sans Serif"/>
                <a:cs typeface="Microsoft Sans Serif"/>
              </a:rPr>
              <a:t>nedenimiz </a:t>
            </a:r>
            <a:r>
              <a:rPr sz="2400" spc="-620" dirty="0">
                <a:latin typeface="Microsoft Sans Serif"/>
                <a:cs typeface="Microsoft Sans Serif"/>
              </a:rPr>
              <a:t> </a:t>
            </a:r>
            <a:r>
              <a:rPr sz="2400" spc="-5" dirty="0">
                <a:latin typeface="Microsoft Sans Serif"/>
                <a:cs typeface="Microsoft Sans Serif"/>
              </a:rPr>
              <a:t>vardır.</a:t>
            </a:r>
            <a:endParaRPr sz="2400">
              <a:latin typeface="Microsoft Sans Serif"/>
              <a:cs typeface="Microsoft Sans Serif"/>
            </a:endParaRPr>
          </a:p>
        </p:txBody>
      </p:sp>
      <p:sp>
        <p:nvSpPr>
          <p:cNvPr id="4" name="object 4"/>
          <p:cNvSpPr txBox="1"/>
          <p:nvPr/>
        </p:nvSpPr>
        <p:spPr>
          <a:xfrm>
            <a:off x="4559934" y="2065146"/>
            <a:ext cx="3940810" cy="2733040"/>
          </a:xfrm>
          <a:prstGeom prst="rect">
            <a:avLst/>
          </a:prstGeom>
        </p:spPr>
        <p:txBody>
          <a:bodyPr vert="horz" wrap="square" lIns="0" tIns="12700" rIns="0" bIns="0" rtlCol="0">
            <a:spAutoFit/>
          </a:bodyPr>
          <a:lstStyle/>
          <a:p>
            <a:pPr marL="195580" marR="165100" indent="-183515">
              <a:lnSpc>
                <a:spcPct val="100000"/>
              </a:lnSpc>
              <a:spcBef>
                <a:spcPts val="100"/>
              </a:spcBef>
              <a:buClr>
                <a:srgbClr val="4F81BC"/>
              </a:buClr>
              <a:buSzPct val="85416"/>
              <a:buChar char="•"/>
              <a:tabLst>
                <a:tab pos="196215" algn="l"/>
              </a:tabLst>
            </a:pPr>
            <a:r>
              <a:rPr sz="2400" spc="10" dirty="0">
                <a:latin typeface="Microsoft Sans Serif"/>
                <a:cs typeface="Microsoft Sans Serif"/>
              </a:rPr>
              <a:t>Kaygı,</a:t>
            </a:r>
            <a:r>
              <a:rPr sz="2400" spc="35" dirty="0">
                <a:latin typeface="Microsoft Sans Serif"/>
                <a:cs typeface="Microsoft Sans Serif"/>
              </a:rPr>
              <a:t> </a:t>
            </a:r>
            <a:r>
              <a:rPr sz="2400" spc="-10" dirty="0">
                <a:latin typeface="Microsoft Sans Serif"/>
                <a:cs typeface="Microsoft Sans Serif"/>
              </a:rPr>
              <a:t>ise</a:t>
            </a:r>
            <a:r>
              <a:rPr sz="2400" spc="15" dirty="0">
                <a:latin typeface="Microsoft Sans Serif"/>
                <a:cs typeface="Microsoft Sans Serif"/>
              </a:rPr>
              <a:t> </a:t>
            </a:r>
            <a:r>
              <a:rPr sz="2400" spc="20" dirty="0">
                <a:latin typeface="Microsoft Sans Serif"/>
                <a:cs typeface="Microsoft Sans Serif"/>
              </a:rPr>
              <a:t>“sandığımız”</a:t>
            </a:r>
            <a:r>
              <a:rPr sz="2400" spc="75" dirty="0">
                <a:latin typeface="Microsoft Sans Serif"/>
                <a:cs typeface="Microsoft Sans Serif"/>
              </a:rPr>
              <a:t> </a:t>
            </a:r>
            <a:r>
              <a:rPr sz="2400" spc="-10" dirty="0">
                <a:latin typeface="Microsoft Sans Serif"/>
                <a:cs typeface="Microsoft Sans Serif"/>
              </a:rPr>
              <a:t>bir </a:t>
            </a:r>
            <a:r>
              <a:rPr sz="2400" spc="-620" dirty="0">
                <a:latin typeface="Microsoft Sans Serif"/>
                <a:cs typeface="Microsoft Sans Serif"/>
              </a:rPr>
              <a:t> </a:t>
            </a:r>
            <a:r>
              <a:rPr sz="2400" spc="-5" dirty="0">
                <a:latin typeface="Microsoft Sans Serif"/>
                <a:cs typeface="Microsoft Sans Serif"/>
              </a:rPr>
              <a:t>tehdit</a:t>
            </a:r>
            <a:r>
              <a:rPr sz="2400" spc="30" dirty="0">
                <a:latin typeface="Microsoft Sans Serif"/>
                <a:cs typeface="Microsoft Sans Serif"/>
              </a:rPr>
              <a:t> </a:t>
            </a:r>
            <a:r>
              <a:rPr sz="2400" spc="15" dirty="0">
                <a:latin typeface="Microsoft Sans Serif"/>
                <a:cs typeface="Microsoft Sans Serif"/>
              </a:rPr>
              <a:t>karşısında</a:t>
            </a:r>
            <a:r>
              <a:rPr sz="2400" spc="65" dirty="0">
                <a:latin typeface="Microsoft Sans Serif"/>
                <a:cs typeface="Microsoft Sans Serif"/>
              </a:rPr>
              <a:t> </a:t>
            </a:r>
            <a:r>
              <a:rPr sz="2400" spc="-25" dirty="0">
                <a:latin typeface="Microsoft Sans Serif"/>
                <a:cs typeface="Microsoft Sans Serif"/>
              </a:rPr>
              <a:t>hissedilir.</a:t>
            </a:r>
            <a:endParaRPr sz="2400">
              <a:latin typeface="Microsoft Sans Serif"/>
              <a:cs typeface="Microsoft Sans Serif"/>
            </a:endParaRPr>
          </a:p>
          <a:p>
            <a:pPr>
              <a:lnSpc>
                <a:spcPct val="100000"/>
              </a:lnSpc>
              <a:spcBef>
                <a:spcPts val="15"/>
              </a:spcBef>
            </a:pPr>
            <a:endParaRPr sz="3550">
              <a:latin typeface="Microsoft Sans Serif"/>
              <a:cs typeface="Microsoft Sans Serif"/>
            </a:endParaRPr>
          </a:p>
          <a:p>
            <a:pPr marL="12700" marR="5080">
              <a:lnSpc>
                <a:spcPct val="100000"/>
              </a:lnSpc>
            </a:pPr>
            <a:r>
              <a:rPr sz="2400" dirty="0">
                <a:latin typeface="Microsoft Sans Serif"/>
                <a:cs typeface="Microsoft Sans Serif"/>
              </a:rPr>
              <a:t>Baş </a:t>
            </a:r>
            <a:r>
              <a:rPr sz="2400" spc="-5" dirty="0">
                <a:latin typeface="Microsoft Sans Serif"/>
                <a:cs typeface="Microsoft Sans Serif"/>
              </a:rPr>
              <a:t>etme</a:t>
            </a:r>
            <a:r>
              <a:rPr sz="2400" dirty="0">
                <a:latin typeface="Microsoft Sans Serif"/>
                <a:cs typeface="Microsoft Sans Serif"/>
              </a:rPr>
              <a:t> </a:t>
            </a:r>
            <a:r>
              <a:rPr sz="2400" spc="-5" dirty="0">
                <a:latin typeface="Microsoft Sans Serif"/>
                <a:cs typeface="Microsoft Sans Serif"/>
              </a:rPr>
              <a:t>yeteneğini</a:t>
            </a:r>
            <a:r>
              <a:rPr sz="2400" spc="35" dirty="0">
                <a:latin typeface="Microsoft Sans Serif"/>
                <a:cs typeface="Microsoft Sans Serif"/>
              </a:rPr>
              <a:t> </a:t>
            </a:r>
            <a:r>
              <a:rPr sz="2400" spc="-5" dirty="0">
                <a:latin typeface="Microsoft Sans Serif"/>
                <a:cs typeface="Microsoft Sans Serif"/>
              </a:rPr>
              <a:t>aşan</a:t>
            </a:r>
            <a:r>
              <a:rPr sz="2400" spc="5" dirty="0">
                <a:latin typeface="Microsoft Sans Serif"/>
                <a:cs typeface="Microsoft Sans Serif"/>
              </a:rPr>
              <a:t> </a:t>
            </a:r>
            <a:r>
              <a:rPr sz="2400" dirty="0">
                <a:latin typeface="Microsoft Sans Serif"/>
                <a:cs typeface="Microsoft Sans Serif"/>
              </a:rPr>
              <a:t>ya </a:t>
            </a:r>
            <a:r>
              <a:rPr sz="2400" spc="-620" dirty="0">
                <a:latin typeface="Microsoft Sans Serif"/>
                <a:cs typeface="Microsoft Sans Serif"/>
              </a:rPr>
              <a:t> </a:t>
            </a:r>
            <a:r>
              <a:rPr sz="2400" spc="-5" dirty="0">
                <a:latin typeface="Microsoft Sans Serif"/>
                <a:cs typeface="Microsoft Sans Serif"/>
              </a:rPr>
              <a:t>da</a:t>
            </a:r>
            <a:r>
              <a:rPr sz="2400" spc="25" dirty="0">
                <a:latin typeface="Microsoft Sans Serif"/>
                <a:cs typeface="Microsoft Sans Serif"/>
              </a:rPr>
              <a:t> </a:t>
            </a:r>
            <a:r>
              <a:rPr sz="2400" spc="-5" dirty="0">
                <a:latin typeface="Microsoft Sans Serif"/>
                <a:cs typeface="Microsoft Sans Serif"/>
              </a:rPr>
              <a:t>zorlayan</a:t>
            </a:r>
            <a:r>
              <a:rPr sz="2400" spc="40" dirty="0">
                <a:latin typeface="Microsoft Sans Serif"/>
                <a:cs typeface="Microsoft Sans Serif"/>
              </a:rPr>
              <a:t> </a:t>
            </a:r>
            <a:r>
              <a:rPr sz="2400" spc="-10" dirty="0">
                <a:latin typeface="Microsoft Sans Serif"/>
                <a:cs typeface="Microsoft Sans Serif"/>
              </a:rPr>
              <a:t>bir</a:t>
            </a:r>
            <a:r>
              <a:rPr sz="2400" spc="35" dirty="0">
                <a:latin typeface="Microsoft Sans Serif"/>
                <a:cs typeface="Microsoft Sans Serif"/>
              </a:rPr>
              <a:t> </a:t>
            </a:r>
            <a:r>
              <a:rPr sz="2400" spc="-5" dirty="0">
                <a:latin typeface="Microsoft Sans Serif"/>
                <a:cs typeface="Microsoft Sans Serif"/>
              </a:rPr>
              <a:t>durum </a:t>
            </a:r>
            <a:r>
              <a:rPr sz="2400" dirty="0">
                <a:latin typeface="Microsoft Sans Serif"/>
                <a:cs typeface="Microsoft Sans Serif"/>
              </a:rPr>
              <a:t> </a:t>
            </a:r>
            <a:r>
              <a:rPr sz="2400" spc="15" dirty="0">
                <a:latin typeface="Microsoft Sans Serif"/>
                <a:cs typeface="Microsoft Sans Serif"/>
              </a:rPr>
              <a:t>algılandığında</a:t>
            </a:r>
            <a:r>
              <a:rPr sz="2400" spc="90" dirty="0">
                <a:latin typeface="Microsoft Sans Serif"/>
                <a:cs typeface="Microsoft Sans Serif"/>
              </a:rPr>
              <a:t> </a:t>
            </a:r>
            <a:r>
              <a:rPr sz="2400" spc="-5" dirty="0">
                <a:latin typeface="Microsoft Sans Serif"/>
                <a:cs typeface="Microsoft Sans Serif"/>
              </a:rPr>
              <a:t>ortaya</a:t>
            </a:r>
            <a:r>
              <a:rPr sz="2400" spc="25" dirty="0">
                <a:latin typeface="Microsoft Sans Serif"/>
                <a:cs typeface="Microsoft Sans Serif"/>
              </a:rPr>
              <a:t> </a:t>
            </a:r>
            <a:r>
              <a:rPr sz="2400" spc="15" dirty="0">
                <a:latin typeface="Microsoft Sans Serif"/>
                <a:cs typeface="Microsoft Sans Serif"/>
              </a:rPr>
              <a:t>çıkan </a:t>
            </a:r>
            <a:r>
              <a:rPr sz="2400" spc="20" dirty="0">
                <a:latin typeface="Microsoft Sans Serif"/>
                <a:cs typeface="Microsoft Sans Serif"/>
              </a:rPr>
              <a:t> </a:t>
            </a:r>
            <a:r>
              <a:rPr sz="2400" spc="-5" dirty="0">
                <a:latin typeface="Microsoft Sans Serif"/>
                <a:cs typeface="Microsoft Sans Serif"/>
              </a:rPr>
              <a:t>bir</a:t>
            </a:r>
            <a:r>
              <a:rPr sz="2400" spc="30" dirty="0">
                <a:latin typeface="Microsoft Sans Serif"/>
                <a:cs typeface="Microsoft Sans Serif"/>
              </a:rPr>
              <a:t> </a:t>
            </a:r>
            <a:r>
              <a:rPr sz="2400" spc="-20" dirty="0">
                <a:latin typeface="Microsoft Sans Serif"/>
                <a:cs typeface="Microsoft Sans Serif"/>
              </a:rPr>
              <a:t>tepkidir.</a:t>
            </a:r>
            <a:endParaRPr sz="2400">
              <a:latin typeface="Microsoft Sans Serif"/>
              <a:cs typeface="Microsoft Sans Serif"/>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63955" y="2612516"/>
            <a:ext cx="7894320" cy="1671955"/>
          </a:xfrm>
          <a:prstGeom prst="rect">
            <a:avLst/>
          </a:prstGeom>
        </p:spPr>
        <p:txBody>
          <a:bodyPr vert="horz" wrap="square" lIns="0" tIns="12700" rIns="0" bIns="0" rtlCol="0">
            <a:spAutoFit/>
          </a:bodyPr>
          <a:lstStyle/>
          <a:p>
            <a:pPr marL="569595" marR="5080" indent="-557530">
              <a:lnSpc>
                <a:spcPct val="100000"/>
              </a:lnSpc>
              <a:spcBef>
                <a:spcPts val="100"/>
              </a:spcBef>
              <a:tabLst>
                <a:tab pos="900430" algn="l"/>
                <a:tab pos="7880984" algn="l"/>
              </a:tabLst>
            </a:pPr>
            <a:r>
              <a:rPr sz="5400" u="heavy" spc="65" dirty="0">
                <a:uFill>
                  <a:solidFill>
                    <a:srgbClr val="1F487C"/>
                  </a:solidFill>
                </a:uFill>
              </a:rPr>
              <a:t> 		</a:t>
            </a:r>
            <a:r>
              <a:rPr sz="5400" u="heavy" spc="-160" dirty="0">
                <a:uFill>
                  <a:solidFill>
                    <a:srgbClr val="1F487C"/>
                  </a:solidFill>
                </a:uFill>
              </a:rPr>
              <a:t>SINAV 	</a:t>
            </a:r>
            <a:r>
              <a:rPr sz="5400" dirty="0"/>
              <a:t> </a:t>
            </a:r>
            <a:r>
              <a:rPr sz="5400" spc="-145" dirty="0"/>
              <a:t>KAYGISI</a:t>
            </a:r>
            <a:endParaRPr sz="5400"/>
          </a:p>
        </p:txBody>
      </p:sp>
      <p:pic>
        <p:nvPicPr>
          <p:cNvPr id="3" name="object 3"/>
          <p:cNvPicPr/>
          <p:nvPr/>
        </p:nvPicPr>
        <p:blipFill>
          <a:blip r:embed="rId2" cstate="print"/>
          <a:stretch>
            <a:fillRect/>
          </a:stretch>
        </p:blipFill>
        <p:spPr>
          <a:xfrm>
            <a:off x="4529328" y="908303"/>
            <a:ext cx="4614671" cy="462229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74370" y="860805"/>
            <a:ext cx="7812405" cy="2429510"/>
          </a:xfrm>
          <a:prstGeom prst="rect">
            <a:avLst/>
          </a:prstGeom>
        </p:spPr>
        <p:txBody>
          <a:bodyPr vert="horz" wrap="square" lIns="0" tIns="10795" rIns="0" bIns="0" rtlCol="0">
            <a:spAutoFit/>
          </a:bodyPr>
          <a:lstStyle/>
          <a:p>
            <a:pPr marL="195580" marR="5080" indent="-182880">
              <a:lnSpc>
                <a:spcPct val="100299"/>
              </a:lnSpc>
              <a:spcBef>
                <a:spcPts val="85"/>
              </a:spcBef>
              <a:buClr>
                <a:srgbClr val="4F81BC"/>
              </a:buClr>
              <a:buSzPct val="83928"/>
              <a:buChar char="•"/>
              <a:tabLst>
                <a:tab pos="195580" algn="l"/>
              </a:tabLst>
            </a:pPr>
            <a:r>
              <a:rPr sz="2800" spc="25" dirty="0">
                <a:solidFill>
                  <a:srgbClr val="7D9FFD"/>
                </a:solidFill>
                <a:latin typeface="Microsoft Sans Serif"/>
                <a:cs typeface="Microsoft Sans Serif"/>
              </a:rPr>
              <a:t>Sınav</a:t>
            </a:r>
            <a:r>
              <a:rPr sz="2800" spc="-70" dirty="0">
                <a:solidFill>
                  <a:srgbClr val="7D9FFD"/>
                </a:solidFill>
                <a:latin typeface="Microsoft Sans Serif"/>
                <a:cs typeface="Microsoft Sans Serif"/>
              </a:rPr>
              <a:t> </a:t>
            </a:r>
            <a:r>
              <a:rPr sz="2400" spc="20" dirty="0">
                <a:solidFill>
                  <a:srgbClr val="7D9FFD"/>
                </a:solidFill>
                <a:latin typeface="Microsoft Sans Serif"/>
                <a:cs typeface="Microsoft Sans Serif"/>
              </a:rPr>
              <a:t>kaygısı</a:t>
            </a:r>
            <a:r>
              <a:rPr sz="2400" spc="20" dirty="0">
                <a:latin typeface="Microsoft Sans Serif"/>
                <a:cs typeface="Microsoft Sans Serif"/>
              </a:rPr>
              <a:t>,</a:t>
            </a:r>
            <a:r>
              <a:rPr sz="2400" spc="65" dirty="0">
                <a:latin typeface="Microsoft Sans Serif"/>
                <a:cs typeface="Microsoft Sans Serif"/>
              </a:rPr>
              <a:t> </a:t>
            </a:r>
            <a:r>
              <a:rPr sz="2400" spc="15" dirty="0">
                <a:latin typeface="Microsoft Sans Serif"/>
                <a:cs typeface="Microsoft Sans Serif"/>
              </a:rPr>
              <a:t>sınav</a:t>
            </a:r>
            <a:r>
              <a:rPr sz="2400" spc="40" dirty="0">
                <a:latin typeface="Microsoft Sans Serif"/>
                <a:cs typeface="Microsoft Sans Serif"/>
              </a:rPr>
              <a:t> </a:t>
            </a:r>
            <a:r>
              <a:rPr sz="2400" spc="-10" dirty="0">
                <a:latin typeface="Microsoft Sans Serif"/>
                <a:cs typeface="Microsoft Sans Serif"/>
              </a:rPr>
              <a:t>öncesinde</a:t>
            </a:r>
            <a:r>
              <a:rPr sz="2400" spc="65" dirty="0">
                <a:latin typeface="Microsoft Sans Serif"/>
                <a:cs typeface="Microsoft Sans Serif"/>
              </a:rPr>
              <a:t> </a:t>
            </a:r>
            <a:r>
              <a:rPr sz="2400" spc="-10" dirty="0">
                <a:latin typeface="Microsoft Sans Serif"/>
                <a:cs typeface="Microsoft Sans Serif"/>
              </a:rPr>
              <a:t>öğrenilen</a:t>
            </a:r>
            <a:r>
              <a:rPr sz="2400" spc="70" dirty="0">
                <a:latin typeface="Microsoft Sans Serif"/>
                <a:cs typeface="Microsoft Sans Serif"/>
              </a:rPr>
              <a:t> </a:t>
            </a:r>
            <a:r>
              <a:rPr sz="2400" spc="-15" dirty="0">
                <a:latin typeface="Microsoft Sans Serif"/>
                <a:cs typeface="Microsoft Sans Serif"/>
              </a:rPr>
              <a:t>bilginin,</a:t>
            </a:r>
            <a:r>
              <a:rPr sz="2400" spc="90" dirty="0">
                <a:latin typeface="Microsoft Sans Serif"/>
                <a:cs typeface="Microsoft Sans Serif"/>
              </a:rPr>
              <a:t> </a:t>
            </a:r>
            <a:r>
              <a:rPr sz="2400" spc="15" dirty="0">
                <a:latin typeface="Microsoft Sans Serif"/>
                <a:cs typeface="Microsoft Sans Serif"/>
              </a:rPr>
              <a:t>sınav </a:t>
            </a:r>
            <a:r>
              <a:rPr sz="2400" spc="-620" dirty="0">
                <a:latin typeface="Microsoft Sans Serif"/>
                <a:cs typeface="Microsoft Sans Serif"/>
              </a:rPr>
              <a:t> </a:t>
            </a:r>
            <a:r>
              <a:rPr sz="2400" spc="20" dirty="0">
                <a:latin typeface="Microsoft Sans Serif"/>
                <a:cs typeface="Microsoft Sans Serif"/>
              </a:rPr>
              <a:t>sırasında</a:t>
            </a:r>
            <a:r>
              <a:rPr sz="2400" spc="60" dirty="0">
                <a:latin typeface="Microsoft Sans Serif"/>
                <a:cs typeface="Microsoft Sans Serif"/>
              </a:rPr>
              <a:t> </a:t>
            </a:r>
            <a:r>
              <a:rPr sz="2400" spc="-15" dirty="0">
                <a:latin typeface="Microsoft Sans Serif"/>
                <a:cs typeface="Microsoft Sans Serif"/>
              </a:rPr>
              <a:t>etkili</a:t>
            </a:r>
            <a:r>
              <a:rPr sz="2400" spc="40" dirty="0">
                <a:latin typeface="Microsoft Sans Serif"/>
                <a:cs typeface="Microsoft Sans Serif"/>
              </a:rPr>
              <a:t> </a:t>
            </a:r>
            <a:r>
              <a:rPr sz="2400" spc="-10" dirty="0">
                <a:latin typeface="Microsoft Sans Serif"/>
                <a:cs typeface="Microsoft Sans Serif"/>
              </a:rPr>
              <a:t>bir</a:t>
            </a:r>
            <a:r>
              <a:rPr sz="2400" spc="50" dirty="0">
                <a:latin typeface="Microsoft Sans Serif"/>
                <a:cs typeface="Microsoft Sans Serif"/>
              </a:rPr>
              <a:t> </a:t>
            </a:r>
            <a:r>
              <a:rPr sz="2400" spc="-10" dirty="0">
                <a:latin typeface="Microsoft Sans Serif"/>
                <a:cs typeface="Microsoft Sans Serif"/>
              </a:rPr>
              <a:t>biçimde</a:t>
            </a:r>
            <a:r>
              <a:rPr sz="2400" spc="35" dirty="0">
                <a:latin typeface="Microsoft Sans Serif"/>
                <a:cs typeface="Microsoft Sans Serif"/>
              </a:rPr>
              <a:t> </a:t>
            </a:r>
            <a:r>
              <a:rPr sz="2400" spc="5" dirty="0">
                <a:latin typeface="Microsoft Sans Serif"/>
                <a:cs typeface="Microsoft Sans Serif"/>
              </a:rPr>
              <a:t>kullanılmasına</a:t>
            </a:r>
            <a:r>
              <a:rPr sz="2400" spc="85" dirty="0">
                <a:latin typeface="Microsoft Sans Serif"/>
                <a:cs typeface="Microsoft Sans Serif"/>
              </a:rPr>
              <a:t> </a:t>
            </a:r>
            <a:r>
              <a:rPr sz="2400" spc="-10" dirty="0">
                <a:latin typeface="Microsoft Sans Serif"/>
                <a:cs typeface="Microsoft Sans Serif"/>
              </a:rPr>
              <a:t>engel</a:t>
            </a:r>
            <a:r>
              <a:rPr sz="2400" spc="50" dirty="0">
                <a:latin typeface="Microsoft Sans Serif"/>
                <a:cs typeface="Microsoft Sans Serif"/>
              </a:rPr>
              <a:t> </a:t>
            </a:r>
            <a:r>
              <a:rPr sz="2400" spc="-10" dirty="0">
                <a:latin typeface="Microsoft Sans Serif"/>
                <a:cs typeface="Microsoft Sans Serif"/>
              </a:rPr>
              <a:t>olan</a:t>
            </a:r>
            <a:r>
              <a:rPr sz="2400" spc="40" dirty="0">
                <a:latin typeface="Microsoft Sans Serif"/>
                <a:cs typeface="Microsoft Sans Serif"/>
              </a:rPr>
              <a:t> </a:t>
            </a:r>
            <a:r>
              <a:rPr sz="2400" dirty="0">
                <a:latin typeface="Microsoft Sans Serif"/>
                <a:cs typeface="Microsoft Sans Serif"/>
              </a:rPr>
              <a:t>ve </a:t>
            </a:r>
            <a:r>
              <a:rPr sz="2400" spc="5" dirty="0">
                <a:latin typeface="Microsoft Sans Serif"/>
                <a:cs typeface="Microsoft Sans Serif"/>
              </a:rPr>
              <a:t> </a:t>
            </a:r>
            <a:r>
              <a:rPr sz="2400" spc="15" dirty="0">
                <a:latin typeface="Microsoft Sans Serif"/>
                <a:cs typeface="Microsoft Sans Serif"/>
              </a:rPr>
              <a:t>başarının</a:t>
            </a:r>
            <a:r>
              <a:rPr sz="2400" spc="70" dirty="0">
                <a:latin typeface="Microsoft Sans Serif"/>
                <a:cs typeface="Microsoft Sans Serif"/>
              </a:rPr>
              <a:t> </a:t>
            </a:r>
            <a:r>
              <a:rPr sz="2400" spc="-10" dirty="0">
                <a:latin typeface="Microsoft Sans Serif"/>
                <a:cs typeface="Microsoft Sans Serif"/>
              </a:rPr>
              <a:t>düşmesine</a:t>
            </a:r>
            <a:r>
              <a:rPr sz="2400" spc="50" dirty="0">
                <a:latin typeface="Microsoft Sans Serif"/>
                <a:cs typeface="Microsoft Sans Serif"/>
              </a:rPr>
              <a:t> </a:t>
            </a:r>
            <a:r>
              <a:rPr sz="2400" spc="-5" dirty="0">
                <a:latin typeface="Microsoft Sans Serif"/>
                <a:cs typeface="Microsoft Sans Serif"/>
              </a:rPr>
              <a:t>yol</a:t>
            </a:r>
            <a:r>
              <a:rPr sz="2400" spc="25" dirty="0">
                <a:latin typeface="Microsoft Sans Serif"/>
                <a:cs typeface="Microsoft Sans Serif"/>
              </a:rPr>
              <a:t> </a:t>
            </a:r>
            <a:r>
              <a:rPr sz="2400" spc="-5" dirty="0">
                <a:latin typeface="Microsoft Sans Serif"/>
                <a:cs typeface="Microsoft Sans Serif"/>
              </a:rPr>
              <a:t>açan</a:t>
            </a:r>
            <a:r>
              <a:rPr sz="2400" spc="30" dirty="0">
                <a:latin typeface="Microsoft Sans Serif"/>
                <a:cs typeface="Microsoft Sans Serif"/>
              </a:rPr>
              <a:t> </a:t>
            </a:r>
            <a:r>
              <a:rPr sz="2400" dirty="0">
                <a:latin typeface="Microsoft Sans Serif"/>
                <a:cs typeface="Microsoft Sans Serif"/>
              </a:rPr>
              <a:t>yoğun</a:t>
            </a:r>
            <a:r>
              <a:rPr sz="2400" spc="30" dirty="0">
                <a:latin typeface="Microsoft Sans Serif"/>
                <a:cs typeface="Microsoft Sans Serif"/>
              </a:rPr>
              <a:t> </a:t>
            </a:r>
            <a:r>
              <a:rPr sz="2400" spc="5" dirty="0">
                <a:latin typeface="Microsoft Sans Serif"/>
                <a:cs typeface="Microsoft Sans Serif"/>
              </a:rPr>
              <a:t>kaygıdır.</a:t>
            </a:r>
            <a:endParaRPr sz="2400">
              <a:latin typeface="Microsoft Sans Serif"/>
              <a:cs typeface="Microsoft Sans Serif"/>
            </a:endParaRPr>
          </a:p>
          <a:p>
            <a:pPr>
              <a:lnSpc>
                <a:spcPct val="100000"/>
              </a:lnSpc>
              <a:spcBef>
                <a:spcPts val="10"/>
              </a:spcBef>
              <a:buChar char="•"/>
            </a:pPr>
            <a:endParaRPr sz="3550">
              <a:latin typeface="Microsoft Sans Serif"/>
              <a:cs typeface="Microsoft Sans Serif"/>
            </a:endParaRPr>
          </a:p>
          <a:p>
            <a:pPr marL="195580" indent="-182880">
              <a:lnSpc>
                <a:spcPct val="100000"/>
              </a:lnSpc>
              <a:spcBef>
                <a:spcPts val="5"/>
              </a:spcBef>
              <a:buClr>
                <a:srgbClr val="4F81BC"/>
              </a:buClr>
              <a:buSzPct val="85416"/>
              <a:buChar char="•"/>
              <a:tabLst>
                <a:tab pos="195580" algn="l"/>
              </a:tabLst>
            </a:pPr>
            <a:r>
              <a:rPr sz="2400" spc="20" dirty="0">
                <a:latin typeface="Microsoft Sans Serif"/>
                <a:cs typeface="Microsoft Sans Serif"/>
              </a:rPr>
              <a:t>Kaygının</a:t>
            </a:r>
            <a:r>
              <a:rPr sz="2400" spc="70" dirty="0">
                <a:latin typeface="Microsoft Sans Serif"/>
                <a:cs typeface="Microsoft Sans Serif"/>
              </a:rPr>
              <a:t> </a:t>
            </a:r>
            <a:r>
              <a:rPr sz="2400" spc="-10" dirty="0">
                <a:latin typeface="Microsoft Sans Serif"/>
                <a:cs typeface="Microsoft Sans Serif"/>
              </a:rPr>
              <a:t>özel</a:t>
            </a:r>
            <a:r>
              <a:rPr sz="2400" spc="30" dirty="0">
                <a:latin typeface="Microsoft Sans Serif"/>
                <a:cs typeface="Microsoft Sans Serif"/>
              </a:rPr>
              <a:t> </a:t>
            </a:r>
            <a:r>
              <a:rPr sz="2400" spc="-10" dirty="0">
                <a:latin typeface="Microsoft Sans Serif"/>
                <a:cs typeface="Microsoft Sans Serif"/>
              </a:rPr>
              <a:t>bir</a:t>
            </a:r>
            <a:r>
              <a:rPr sz="2400" spc="35" dirty="0">
                <a:latin typeface="Microsoft Sans Serif"/>
                <a:cs typeface="Microsoft Sans Serif"/>
              </a:rPr>
              <a:t> </a:t>
            </a:r>
            <a:r>
              <a:rPr sz="2400" dirty="0">
                <a:latin typeface="Microsoft Sans Serif"/>
                <a:cs typeface="Microsoft Sans Serif"/>
              </a:rPr>
              <a:t>türüdür</a:t>
            </a:r>
            <a:r>
              <a:rPr sz="2400" spc="15" dirty="0">
                <a:latin typeface="Microsoft Sans Serif"/>
                <a:cs typeface="Microsoft Sans Serif"/>
              </a:rPr>
              <a:t> </a:t>
            </a:r>
            <a:r>
              <a:rPr sz="2400" dirty="0">
                <a:latin typeface="Microsoft Sans Serif"/>
                <a:cs typeface="Microsoft Sans Serif"/>
              </a:rPr>
              <a:t>ve</a:t>
            </a:r>
            <a:r>
              <a:rPr sz="2400" spc="25" dirty="0">
                <a:latin typeface="Microsoft Sans Serif"/>
                <a:cs typeface="Microsoft Sans Serif"/>
              </a:rPr>
              <a:t> </a:t>
            </a:r>
            <a:r>
              <a:rPr sz="2400" spc="-10" dirty="0">
                <a:latin typeface="Microsoft Sans Serif"/>
                <a:cs typeface="Microsoft Sans Serif"/>
              </a:rPr>
              <a:t>ötekilerin</a:t>
            </a:r>
            <a:r>
              <a:rPr sz="2400" spc="50" dirty="0">
                <a:latin typeface="Microsoft Sans Serif"/>
                <a:cs typeface="Microsoft Sans Serif"/>
              </a:rPr>
              <a:t> </a:t>
            </a:r>
            <a:r>
              <a:rPr sz="2400" spc="-10" dirty="0">
                <a:latin typeface="Microsoft Sans Serif"/>
                <a:cs typeface="Microsoft Sans Serif"/>
              </a:rPr>
              <a:t>bireyi</a:t>
            </a:r>
            <a:endParaRPr sz="2400">
              <a:latin typeface="Microsoft Sans Serif"/>
              <a:cs typeface="Microsoft Sans Serif"/>
            </a:endParaRPr>
          </a:p>
          <a:p>
            <a:pPr marL="195580">
              <a:lnSpc>
                <a:spcPct val="100000"/>
              </a:lnSpc>
            </a:pPr>
            <a:r>
              <a:rPr sz="2400" spc="-10" dirty="0">
                <a:latin typeface="Microsoft Sans Serif"/>
                <a:cs typeface="Microsoft Sans Serif"/>
              </a:rPr>
              <a:t>değerlendirme</a:t>
            </a:r>
            <a:r>
              <a:rPr sz="2400" spc="65" dirty="0">
                <a:latin typeface="Microsoft Sans Serif"/>
                <a:cs typeface="Microsoft Sans Serif"/>
              </a:rPr>
              <a:t> </a:t>
            </a:r>
            <a:r>
              <a:rPr sz="2400" dirty="0">
                <a:latin typeface="Microsoft Sans Serif"/>
                <a:cs typeface="Microsoft Sans Serif"/>
              </a:rPr>
              <a:t>ortamlarında</a:t>
            </a:r>
            <a:r>
              <a:rPr sz="2400" spc="65" dirty="0">
                <a:latin typeface="Microsoft Sans Serif"/>
                <a:cs typeface="Microsoft Sans Serif"/>
              </a:rPr>
              <a:t> </a:t>
            </a:r>
            <a:r>
              <a:rPr sz="2400" spc="-20" dirty="0">
                <a:latin typeface="Microsoft Sans Serif"/>
                <a:cs typeface="Microsoft Sans Serif"/>
              </a:rPr>
              <a:t>belirginleşir.</a:t>
            </a:r>
            <a:r>
              <a:rPr sz="2400" spc="75" dirty="0">
                <a:latin typeface="Microsoft Sans Serif"/>
                <a:cs typeface="Microsoft Sans Serif"/>
              </a:rPr>
              <a:t> </a:t>
            </a:r>
            <a:r>
              <a:rPr sz="2400" spc="-5" dirty="0">
                <a:latin typeface="Microsoft Sans Serif"/>
                <a:cs typeface="Microsoft Sans Serif"/>
              </a:rPr>
              <a:t>LGS</a:t>
            </a:r>
            <a:r>
              <a:rPr sz="2400" spc="15" dirty="0">
                <a:latin typeface="Microsoft Sans Serif"/>
                <a:cs typeface="Microsoft Sans Serif"/>
              </a:rPr>
              <a:t> </a:t>
            </a:r>
            <a:r>
              <a:rPr sz="2400" spc="195" dirty="0">
                <a:latin typeface="Microsoft Sans Serif"/>
                <a:cs typeface="Microsoft Sans Serif"/>
              </a:rPr>
              <a:t>gibi…</a:t>
            </a:r>
            <a:endParaRPr sz="2400">
              <a:latin typeface="Microsoft Sans Serif"/>
              <a:cs typeface="Microsoft Sans Serif"/>
            </a:endParaRPr>
          </a:p>
        </p:txBody>
      </p:sp>
      <p:pic>
        <p:nvPicPr>
          <p:cNvPr id="3" name="object 3"/>
          <p:cNvPicPr/>
          <p:nvPr/>
        </p:nvPicPr>
        <p:blipFill>
          <a:blip r:embed="rId2" cstate="print"/>
          <a:stretch>
            <a:fillRect/>
          </a:stretch>
        </p:blipFill>
        <p:spPr>
          <a:xfrm>
            <a:off x="2843783" y="3717035"/>
            <a:ext cx="3497579" cy="297942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1677</Words>
  <Application>Microsoft Office PowerPoint</Application>
  <PresentationFormat>Ekran Gösterisi (4:3)</PresentationFormat>
  <Paragraphs>262</Paragraphs>
  <Slides>42</Slides>
  <Notes>0</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Office Theme</vt:lpstr>
      <vt:lpstr>SINAV KAYGISI</vt:lpstr>
      <vt:lpstr>Slayt 2</vt:lpstr>
      <vt:lpstr>Slayt 3</vt:lpstr>
      <vt:lpstr>Slayt 4</vt:lpstr>
      <vt:lpstr>Slayt 5</vt:lpstr>
      <vt:lpstr>KAYGI NEDİR?</vt:lpstr>
      <vt:lpstr>KAYGI VS KORKU</vt:lpstr>
      <vt:lpstr>   SINAV   KAYGISI</vt:lpstr>
      <vt:lpstr>Slayt 9</vt:lpstr>
      <vt:lpstr>“KAYGI”  GEREKLİ MİDİR?</vt:lpstr>
      <vt:lpstr>KAYGI DÜZEYİ - BAŞARI DURUMU</vt:lpstr>
      <vt:lpstr>Slayt 12</vt:lpstr>
      <vt:lpstr>Aşırı Kaygının Fizyolojik Belirtileri:</vt:lpstr>
      <vt:lpstr>Slayt 14</vt:lpstr>
      <vt:lpstr>Sınav Kaygısının Duygusal Belirtileri:</vt:lpstr>
      <vt:lpstr>ENDİŞE + YOĞUN DUYGULANIM =  SINAV KAYGISI</vt:lpstr>
      <vt:lpstr>1-Sınav günü ve öncesi görülen  belirtiler:</vt:lpstr>
      <vt:lpstr>Slayt 18</vt:lpstr>
      <vt:lpstr>3-Sınav başladıktan sonra görülen belirtiler:</vt:lpstr>
      <vt:lpstr>Slayt 20</vt:lpstr>
      <vt:lpstr>Tüm bildiklerinizi unuttuğunuzu hissediyor,</vt:lpstr>
      <vt:lpstr>Sınav kaygısı yüksek olduğunda;</vt:lpstr>
      <vt:lpstr>Slayt 23</vt:lpstr>
      <vt:lpstr>NEDEN KAYGILANIRIZ?</vt:lpstr>
      <vt:lpstr>NEDEN KAYGILANIRIZ?</vt:lpstr>
      <vt:lpstr>SINAV KAYGISIYLA BAŞA ÇIKABİLMEK  İÇİN;</vt:lpstr>
      <vt:lpstr>HEDEF BELİRLEMEK VE HAZIRLIK</vt:lpstr>
      <vt:lpstr>SINAV KAYGISINI ARTIRAN DÜŞÜNCELER</vt:lpstr>
      <vt:lpstr>YARARLI DÜŞÜNCELER</vt:lpstr>
      <vt:lpstr>Slayt 30</vt:lpstr>
      <vt:lpstr>EYVAH! KAYGILANDIM</vt:lpstr>
      <vt:lpstr>EYVAH! KAYGILANDIM</vt:lpstr>
      <vt:lpstr>EYVAH! KAYGILANDIM</vt:lpstr>
      <vt:lpstr>EYVAH! KAYGILANDIM</vt:lpstr>
      <vt:lpstr>Sınavlardan Önce;</vt:lpstr>
      <vt:lpstr>Sınavdan Sonra;</vt:lpstr>
      <vt:lpstr>LGS ÖNCESİ NELER YAPMALIYIZ?</vt:lpstr>
      <vt:lpstr>LGS ÖNCESİ NELER YAPMALIYIZ?</vt:lpstr>
      <vt:lpstr>Slayt 39</vt:lpstr>
      <vt:lpstr>Slayt 40</vt:lpstr>
      <vt:lpstr>Slayt 41</vt:lpstr>
      <vt:lpstr>Slayt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Necati</cp:lastModifiedBy>
  <cp:revision>3</cp:revision>
  <dcterms:created xsi:type="dcterms:W3CDTF">2023-11-20T07:23:27Z</dcterms:created>
  <dcterms:modified xsi:type="dcterms:W3CDTF">2023-11-20T07:45:47Z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2019-11-25T00:00:00Z</vt:filetime>
  </property>
  <property fmtid="{D5CDD505-2E9C-101B-9397-08002B2CF9AE}" pid="3" name="Creator">
    <vt:lpwstr>Microsoft® PowerPoint® 2016</vt:lpwstr>
  </property>
  <property fmtid="{D5CDD505-2E9C-101B-9397-08002B2CF9AE}" pid="4" name="LastSaved">
    <vt:filetime>2023-11-20T00:00:00Z</vt:filetime>
  </property>
</Properties>
</file>